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921449607d4b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f8a5d236d94c33"/>
  </p:sldMasterIdLst>
  <p:sldIdLst>
    <p:sldId xmlns:r="http://schemas.openxmlformats.org/officeDocument/2006/relationships" id="256" r:id="R82c2ac7e695e45e8"/>
    <p:sldId xmlns:r="http://schemas.openxmlformats.org/officeDocument/2006/relationships" id="257" r:id="R7e18f658cfb2418f"/>
    <p:sldId xmlns:r="http://schemas.openxmlformats.org/officeDocument/2006/relationships" id="258" r:id="Rdb17184607be4341"/>
    <p:sldId xmlns:r="http://schemas.openxmlformats.org/officeDocument/2006/relationships" id="259" r:id="R0c076abe316c4170"/>
    <p:sldId xmlns:r="http://schemas.openxmlformats.org/officeDocument/2006/relationships" id="260" r:id="R5bd8933ebab041ed"/>
    <p:sldId xmlns:r="http://schemas.openxmlformats.org/officeDocument/2006/relationships" id="261" r:id="R9547454ddb7842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f8a5d236d94c33" /><Relationship Type="http://schemas.openxmlformats.org/officeDocument/2006/relationships/slide" Target="/ppt/slides/slide1.xml" Id="R82c2ac7e695e45e8" /><Relationship Type="http://schemas.openxmlformats.org/officeDocument/2006/relationships/slide" Target="/ppt/slides/slide2.xml" Id="R7e18f658cfb2418f" /><Relationship Type="http://schemas.openxmlformats.org/officeDocument/2006/relationships/slide" Target="/ppt/slides/slide3.xml" Id="Rdb17184607be4341" /><Relationship Type="http://schemas.openxmlformats.org/officeDocument/2006/relationships/slide" Target="/ppt/slides/slide4.xml" Id="R0c076abe316c4170" /><Relationship Type="http://schemas.openxmlformats.org/officeDocument/2006/relationships/slide" Target="/ppt/slides/slide5.xml" Id="R5bd8933ebab041ed" /><Relationship Type="http://schemas.openxmlformats.org/officeDocument/2006/relationships/slide" Target="/ppt/slides/slide6.xml" Id="R9547454ddb7842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c7520d4fc148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a7948689940cd" /><Relationship Type="http://schemas.openxmlformats.org/officeDocument/2006/relationships/theme" Target="/ppt/slideMasters/theme/theme1.xml" Id="Ref0bc9c09e5b46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da7948689940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21b76c18045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38115aeb94d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4b61e753c44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329a4135842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462d800ec42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aca2b637141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 BYGGTJENESTE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BYGGTJENESTE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BYGGTJENESTE AS ble etablert [år] og holder til i Frogner.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BYGGTJENESTE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BYGGTJENESTE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BYGGTJENESTE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EGIDIJUS MIKALAINIS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BYGGTJENESTE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Haldenveien 761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2016 Frogner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egilbyggtjeneste@gmail.com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998 053 013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BYGGTJENESTE AS</a:t>
            </a:r>
          </a:p>
        </p:txBody>
      </p:sp>
    </p:spTree>
  </p:cSld>
  <p:clrMapOvr>
    <a:masterClrMapping xmlns:a="http://schemas.openxmlformats.org/drawingml/2006/main"/>
  </p:clrMapOvr>
</p:sld>
</file>