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bba624ed14b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b5aa783c9b4279"/>
  </p:sldMasterIdLst>
  <p:sldIdLst>
    <p:sldId xmlns:r="http://schemas.openxmlformats.org/officeDocument/2006/relationships" id="256" r:id="Radf12b2d8d6449f3"/>
    <p:sldId xmlns:r="http://schemas.openxmlformats.org/officeDocument/2006/relationships" id="257" r:id="Rb0b194a2265f46a8"/>
    <p:sldId xmlns:r="http://schemas.openxmlformats.org/officeDocument/2006/relationships" id="258" r:id="Rfcb0fd875e614771"/>
    <p:sldId xmlns:r="http://schemas.openxmlformats.org/officeDocument/2006/relationships" id="259" r:id="Rd5244338936a494d"/>
    <p:sldId xmlns:r="http://schemas.openxmlformats.org/officeDocument/2006/relationships" id="260" r:id="Rea98f76191c24209"/>
    <p:sldId xmlns:r="http://schemas.openxmlformats.org/officeDocument/2006/relationships" id="261" r:id="R21b731ba8ba94df1"/>
    <p:sldId xmlns:r="http://schemas.openxmlformats.org/officeDocument/2006/relationships" id="262" r:id="Rae1f38983e53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5aa783c9b4279" /><Relationship Type="http://schemas.openxmlformats.org/officeDocument/2006/relationships/slide" Target="/ppt/slides/slide1.xml" Id="Radf12b2d8d6449f3" /><Relationship Type="http://schemas.openxmlformats.org/officeDocument/2006/relationships/slide" Target="/ppt/slides/slide2.xml" Id="Rb0b194a2265f46a8" /><Relationship Type="http://schemas.openxmlformats.org/officeDocument/2006/relationships/slide" Target="/ppt/slides/slide3.xml" Id="Rfcb0fd875e614771" /><Relationship Type="http://schemas.openxmlformats.org/officeDocument/2006/relationships/slide" Target="/ppt/slides/slide4.xml" Id="Rd5244338936a494d" /><Relationship Type="http://schemas.openxmlformats.org/officeDocument/2006/relationships/slide" Target="/ppt/slides/slide5.xml" Id="Rea98f76191c24209" /><Relationship Type="http://schemas.openxmlformats.org/officeDocument/2006/relationships/slide" Target="/ppt/slides/slide6.xml" Id="R21b731ba8ba94df1" /><Relationship Type="http://schemas.openxmlformats.org/officeDocument/2006/relationships/slide" Target="/ppt/slides/slide7.xml" Id="Rae1f38983e53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d8a9ee4bc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a4c0e811b485e" /><Relationship Type="http://schemas.openxmlformats.org/officeDocument/2006/relationships/theme" Target="/ppt/slideMasters/theme/theme1.xml" Id="R13f5d91cee76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ca4c0e811b48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5247e15fe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16cadefe2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f0aec7b5d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1ae3d589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ac01d3700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bdddf0df243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80a6f64f643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FUNNEFOSSGÅRDEN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FUNNEFOSSGÅRDEN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−415 738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−171 826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8 623 969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ILBRÅTEN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17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998 048 834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FUNNEFOSSGÅRDEN AS</a:t>
            </a:r>
          </a:p>
        </p:txBody>
      </p:sp>
    </p:spTree>
  </p:cSld>
  <p:clrMapOvr>
    <a:masterClrMapping xmlns:a="http://schemas.openxmlformats.org/drawingml/2006/main"/>
  </p:clrMapOvr>
</p:sld>
</file>