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218c39988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9a68ba24564981"/>
  </p:sldMasterIdLst>
  <p:sldIdLst>
    <p:sldId xmlns:r="http://schemas.openxmlformats.org/officeDocument/2006/relationships" id="256" r:id="R73156881afd9427c"/>
    <p:sldId xmlns:r="http://schemas.openxmlformats.org/officeDocument/2006/relationships" id="257" r:id="Rbbd6dee54e2f4d56"/>
    <p:sldId xmlns:r="http://schemas.openxmlformats.org/officeDocument/2006/relationships" id="258" r:id="R7a3fac7ea59a44fc"/>
    <p:sldId xmlns:r="http://schemas.openxmlformats.org/officeDocument/2006/relationships" id="259" r:id="Rcc056c14b32a4046"/>
    <p:sldId xmlns:r="http://schemas.openxmlformats.org/officeDocument/2006/relationships" id="260" r:id="R5c8a34a5533d453c"/>
    <p:sldId xmlns:r="http://schemas.openxmlformats.org/officeDocument/2006/relationships" id="261" r:id="R719dc7487f894766"/>
    <p:sldId xmlns:r="http://schemas.openxmlformats.org/officeDocument/2006/relationships" id="262" r:id="Ra90d4656861149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a68ba24564981" /><Relationship Type="http://schemas.openxmlformats.org/officeDocument/2006/relationships/slide" Target="/ppt/slides/slide1.xml" Id="R73156881afd9427c" /><Relationship Type="http://schemas.openxmlformats.org/officeDocument/2006/relationships/slide" Target="/ppt/slides/slide2.xml" Id="Rbbd6dee54e2f4d56" /><Relationship Type="http://schemas.openxmlformats.org/officeDocument/2006/relationships/slide" Target="/ppt/slides/slide3.xml" Id="R7a3fac7ea59a44fc" /><Relationship Type="http://schemas.openxmlformats.org/officeDocument/2006/relationships/slide" Target="/ppt/slides/slide4.xml" Id="Rcc056c14b32a4046" /><Relationship Type="http://schemas.openxmlformats.org/officeDocument/2006/relationships/slide" Target="/ppt/slides/slide5.xml" Id="R5c8a34a5533d453c" /><Relationship Type="http://schemas.openxmlformats.org/officeDocument/2006/relationships/slide" Target="/ppt/slides/slide6.xml" Id="R719dc7487f894766" /><Relationship Type="http://schemas.openxmlformats.org/officeDocument/2006/relationships/slide" Target="/ppt/slides/slide7.xml" Id="Ra90d4656861149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692f0e941f46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9dddfe975474a" /><Relationship Type="http://schemas.openxmlformats.org/officeDocument/2006/relationships/theme" Target="/ppt/slideMasters/theme/theme1.xml" Id="R132f9bb5ecd6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39dddfe97547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6c59a865c4b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fc14bb92c42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974c3cd78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1be166f794b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6ccbfac094d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a229454d64e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4c6452c0f40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J.LINDEBERG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J.LINDEBERG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J.LINDEBERG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J.LINDEBERG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J.LINDEBERG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J.LINDEBERG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63 065 195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2 429 989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9 492 939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17 352 112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J.LINDEBERG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J.LINDEBERG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J.LINDEBERG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Waldemar Thranes gate 84C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998 048 745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J.LINDEBERG NORGE AS</a:t>
            </a:r>
          </a:p>
        </p:txBody>
      </p:sp>
    </p:spTree>
  </p:cSld>
  <p:clrMapOvr>
    <a:masterClrMapping xmlns:a="http://schemas.openxmlformats.org/drawingml/2006/main"/>
  </p:clrMapOvr>
</p:sld>
</file>