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63bf8c830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cf0654a87425e"/>
  </p:sldMasterIdLst>
  <p:sldIdLst>
    <p:sldId xmlns:r="http://schemas.openxmlformats.org/officeDocument/2006/relationships" id="256" r:id="Ra5e475d234ce4dfe"/>
    <p:sldId xmlns:r="http://schemas.openxmlformats.org/officeDocument/2006/relationships" id="257" r:id="R8a704e0341324ea4"/>
    <p:sldId xmlns:r="http://schemas.openxmlformats.org/officeDocument/2006/relationships" id="258" r:id="R19b5200a859348c9"/>
    <p:sldId xmlns:r="http://schemas.openxmlformats.org/officeDocument/2006/relationships" id="259" r:id="R9c6fd45f040047d4"/>
    <p:sldId xmlns:r="http://schemas.openxmlformats.org/officeDocument/2006/relationships" id="260" r:id="Rbfe5554533744124"/>
    <p:sldId xmlns:r="http://schemas.openxmlformats.org/officeDocument/2006/relationships" id="261" r:id="Rcbd67a19bd06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cf0654a87425e" /><Relationship Type="http://schemas.openxmlformats.org/officeDocument/2006/relationships/slide" Target="/ppt/slides/slide1.xml" Id="Ra5e475d234ce4dfe" /><Relationship Type="http://schemas.openxmlformats.org/officeDocument/2006/relationships/slide" Target="/ppt/slides/slide2.xml" Id="R8a704e0341324ea4" /><Relationship Type="http://schemas.openxmlformats.org/officeDocument/2006/relationships/slide" Target="/ppt/slides/slide3.xml" Id="R19b5200a859348c9" /><Relationship Type="http://schemas.openxmlformats.org/officeDocument/2006/relationships/slide" Target="/ppt/slides/slide4.xml" Id="R9c6fd45f040047d4" /><Relationship Type="http://schemas.openxmlformats.org/officeDocument/2006/relationships/slide" Target="/ppt/slides/slide5.xml" Id="Rbfe5554533744124" /><Relationship Type="http://schemas.openxmlformats.org/officeDocument/2006/relationships/slide" Target="/ppt/slides/slide6.xml" Id="Rcbd67a19bd06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470fb665744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a43e0efdc4a99" /><Relationship Type="http://schemas.openxmlformats.org/officeDocument/2006/relationships/theme" Target="/ppt/slideMasters/theme/theme1.xml" Id="R761412a5702b4b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da43e0efdc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650bd4c16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ccf127e28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18fe2549d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aa7745993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c2ceddbec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d129f4e3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GREENPHONES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GREENPHONES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GREENPHONES AS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GREENPHONES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GREENPHONES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GREENPHONES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PHAROS ADVISORS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HVIDE &amp; CO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HÅLAND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INGVALD KILEN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PIMA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HAUGE AS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GREENPHONES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Grenstøl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998 045 673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GREENPHONES AS</a:t>
            </a:r>
          </a:p>
        </p:txBody>
      </p:sp>
    </p:spTree>
  </p:cSld>
  <p:clrMapOvr>
    <a:masterClrMapping xmlns:a="http://schemas.openxmlformats.org/drawingml/2006/main"/>
  </p:clrMapOvr>
</p:sld>
</file>