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cce055587748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004c05e2ef41ba"/>
  </p:sldMasterIdLst>
  <p:sldIdLst>
    <p:sldId xmlns:r="http://schemas.openxmlformats.org/officeDocument/2006/relationships" id="256" r:id="Rb50bddb279b6426d"/>
    <p:sldId xmlns:r="http://schemas.openxmlformats.org/officeDocument/2006/relationships" id="257" r:id="R5c93cdefbb59437e"/>
    <p:sldId xmlns:r="http://schemas.openxmlformats.org/officeDocument/2006/relationships" id="258" r:id="R40b4ce8226ad4003"/>
    <p:sldId xmlns:r="http://schemas.openxmlformats.org/officeDocument/2006/relationships" id="259" r:id="Rf2b639ec64e74926"/>
    <p:sldId xmlns:r="http://schemas.openxmlformats.org/officeDocument/2006/relationships" id="260" r:id="Ra5a759a2a0a049c3"/>
    <p:sldId xmlns:r="http://schemas.openxmlformats.org/officeDocument/2006/relationships" id="261" r:id="R82481a1b30594d23"/>
    <p:sldId xmlns:r="http://schemas.openxmlformats.org/officeDocument/2006/relationships" id="262" r:id="R862adf77e6ab4a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004c05e2ef41ba" /><Relationship Type="http://schemas.openxmlformats.org/officeDocument/2006/relationships/slide" Target="/ppt/slides/slide1.xml" Id="Rb50bddb279b6426d" /><Relationship Type="http://schemas.openxmlformats.org/officeDocument/2006/relationships/slide" Target="/ppt/slides/slide2.xml" Id="R5c93cdefbb59437e" /><Relationship Type="http://schemas.openxmlformats.org/officeDocument/2006/relationships/slide" Target="/ppt/slides/slide3.xml" Id="R40b4ce8226ad4003" /><Relationship Type="http://schemas.openxmlformats.org/officeDocument/2006/relationships/slide" Target="/ppt/slides/slide4.xml" Id="Rf2b639ec64e74926" /><Relationship Type="http://schemas.openxmlformats.org/officeDocument/2006/relationships/slide" Target="/ppt/slides/slide5.xml" Id="Ra5a759a2a0a049c3" /><Relationship Type="http://schemas.openxmlformats.org/officeDocument/2006/relationships/slide" Target="/ppt/slides/slide6.xml" Id="R82481a1b30594d23" /><Relationship Type="http://schemas.openxmlformats.org/officeDocument/2006/relationships/slide" Target="/ppt/slides/slide7.xml" Id="R862adf77e6ab4a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c5da7f75b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bb839f9ac4fea" /><Relationship Type="http://schemas.openxmlformats.org/officeDocument/2006/relationships/theme" Target="/ppt/slideMasters/theme/theme1.xml" Id="R82c47537a01c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9bb839f9ac4f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7a18d6c1c4a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01342ce6d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bf4cf3b2a41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c22b6da45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773cdc36a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43a2989a844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4e80f3ef7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ARNADAL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ARNADAL ANLEGG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154 886 136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10 837 131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7 166 981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26 030 748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76 827 097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ARNADAL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Borgeskogtoppen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998 041 538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ARNADAL ANLEGG AS</a:t>
            </a:r>
          </a:p>
        </p:txBody>
      </p:sp>
    </p:spTree>
  </p:cSld>
  <p:clrMapOvr>
    <a:masterClrMapping xmlns:a="http://schemas.openxmlformats.org/drawingml/2006/main"/>
  </p:clrMapOvr>
</p:sld>
</file>