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f7fb8e9a674b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f56f0571f4d6a"/>
  </p:sldMasterIdLst>
  <p:sldIdLst>
    <p:sldId xmlns:r="http://schemas.openxmlformats.org/officeDocument/2006/relationships" id="256" r:id="R3ac6e665cd8a4c2b"/>
    <p:sldId xmlns:r="http://schemas.openxmlformats.org/officeDocument/2006/relationships" id="257" r:id="Rbd6f231188d54e80"/>
    <p:sldId xmlns:r="http://schemas.openxmlformats.org/officeDocument/2006/relationships" id="258" r:id="Raf4068f96c23452b"/>
    <p:sldId xmlns:r="http://schemas.openxmlformats.org/officeDocument/2006/relationships" id="259" r:id="Rc4ecf0d246cf41a6"/>
    <p:sldId xmlns:r="http://schemas.openxmlformats.org/officeDocument/2006/relationships" id="260" r:id="R5502d1f678ae4ba7"/>
    <p:sldId xmlns:r="http://schemas.openxmlformats.org/officeDocument/2006/relationships" id="261" r:id="Redb50e43cd99408e"/>
    <p:sldId xmlns:r="http://schemas.openxmlformats.org/officeDocument/2006/relationships" id="262" r:id="R3e7b31cd0d8e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f56f0571f4d6a" /><Relationship Type="http://schemas.openxmlformats.org/officeDocument/2006/relationships/slide" Target="/ppt/slides/slide1.xml" Id="R3ac6e665cd8a4c2b" /><Relationship Type="http://schemas.openxmlformats.org/officeDocument/2006/relationships/slide" Target="/ppt/slides/slide2.xml" Id="Rbd6f231188d54e80" /><Relationship Type="http://schemas.openxmlformats.org/officeDocument/2006/relationships/slide" Target="/ppt/slides/slide3.xml" Id="Raf4068f96c23452b" /><Relationship Type="http://schemas.openxmlformats.org/officeDocument/2006/relationships/slide" Target="/ppt/slides/slide4.xml" Id="Rc4ecf0d246cf41a6" /><Relationship Type="http://schemas.openxmlformats.org/officeDocument/2006/relationships/slide" Target="/ppt/slides/slide5.xml" Id="R5502d1f678ae4ba7" /><Relationship Type="http://schemas.openxmlformats.org/officeDocument/2006/relationships/slide" Target="/ppt/slides/slide6.xml" Id="Redb50e43cd99408e" /><Relationship Type="http://schemas.openxmlformats.org/officeDocument/2006/relationships/slide" Target="/ppt/slides/slide7.xml" Id="R3e7b31cd0d8e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7969817b348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5f93d9f194feb" /><Relationship Type="http://schemas.openxmlformats.org/officeDocument/2006/relationships/theme" Target="/ppt/slideMasters/theme/theme1.xml" Id="R831ea2ca24e3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5f93d9f19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7668346c2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dccee17444c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9cbed737e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fe28f5bbb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0d232708b4b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ecc097b884b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b3888dffb4b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