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a649ac91d74f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a43c066d3140ab"/>
  </p:sldMasterIdLst>
  <p:sldIdLst>
    <p:sldId xmlns:r="http://schemas.openxmlformats.org/officeDocument/2006/relationships" id="256" r:id="R91e703ee6c3e4af1"/>
    <p:sldId xmlns:r="http://schemas.openxmlformats.org/officeDocument/2006/relationships" id="257" r:id="R6348f1fff79442ae"/>
    <p:sldId xmlns:r="http://schemas.openxmlformats.org/officeDocument/2006/relationships" id="258" r:id="R475d96b8ba864297"/>
    <p:sldId xmlns:r="http://schemas.openxmlformats.org/officeDocument/2006/relationships" id="259" r:id="R39241fe70c3c4ffb"/>
    <p:sldId xmlns:r="http://schemas.openxmlformats.org/officeDocument/2006/relationships" id="260" r:id="R3f2c37377ddf420c"/>
    <p:sldId xmlns:r="http://schemas.openxmlformats.org/officeDocument/2006/relationships" id="261" r:id="Re9faef249a544c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a43c066d3140ab" /><Relationship Type="http://schemas.openxmlformats.org/officeDocument/2006/relationships/slide" Target="/ppt/slides/slide1.xml" Id="R91e703ee6c3e4af1" /><Relationship Type="http://schemas.openxmlformats.org/officeDocument/2006/relationships/slide" Target="/ppt/slides/slide2.xml" Id="R6348f1fff79442ae" /><Relationship Type="http://schemas.openxmlformats.org/officeDocument/2006/relationships/slide" Target="/ppt/slides/slide3.xml" Id="R475d96b8ba864297" /><Relationship Type="http://schemas.openxmlformats.org/officeDocument/2006/relationships/slide" Target="/ppt/slides/slide4.xml" Id="R39241fe70c3c4ffb" /><Relationship Type="http://schemas.openxmlformats.org/officeDocument/2006/relationships/slide" Target="/ppt/slides/slide5.xml" Id="R3f2c37377ddf420c" /><Relationship Type="http://schemas.openxmlformats.org/officeDocument/2006/relationships/slide" Target="/ppt/slides/slide6.xml" Id="Re9faef249a544c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55b3729f3841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d81552a06407e" /><Relationship Type="http://schemas.openxmlformats.org/officeDocument/2006/relationships/theme" Target="/ppt/slideMasters/theme/theme1.xml" Id="Rd9624f075d964d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bd81552a0640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4888d2e8f45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9a5f561e04f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0dcca3ddd47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0ca5ad3244c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c2329c4b541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71ffd7dae46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POLARMARINTECH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POLARMARINTECH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315 618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674 938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998 036 836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POLARMARINTECH AS</a:t>
            </a:r>
          </a:p>
        </p:txBody>
      </p:sp>
    </p:spTree>
  </p:cSld>
  <p:clrMapOvr>
    <a:masterClrMapping xmlns:a="http://schemas.openxmlformats.org/drawingml/2006/main"/>
  </p:clrMapOvr>
</p:sld>
</file>