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3be75efeb7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c7aabf640427b"/>
  </p:sldMasterIdLst>
  <p:sldIdLst>
    <p:sldId xmlns:r="http://schemas.openxmlformats.org/officeDocument/2006/relationships" id="256" r:id="Ree30f0960c2544da"/>
    <p:sldId xmlns:r="http://schemas.openxmlformats.org/officeDocument/2006/relationships" id="257" r:id="Ree520b4dcab14735"/>
    <p:sldId xmlns:r="http://schemas.openxmlformats.org/officeDocument/2006/relationships" id="258" r:id="R4788fd51cf20415a"/>
    <p:sldId xmlns:r="http://schemas.openxmlformats.org/officeDocument/2006/relationships" id="259" r:id="R75e856f6c00c492e"/>
    <p:sldId xmlns:r="http://schemas.openxmlformats.org/officeDocument/2006/relationships" id="260" r:id="R78b4515a11dc4651"/>
    <p:sldId xmlns:r="http://schemas.openxmlformats.org/officeDocument/2006/relationships" id="261" r:id="Rcb363d6c8194447b"/>
    <p:sldId xmlns:r="http://schemas.openxmlformats.org/officeDocument/2006/relationships" id="262" r:id="Rda08d55963be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c7aabf640427b" /><Relationship Type="http://schemas.openxmlformats.org/officeDocument/2006/relationships/slide" Target="/ppt/slides/slide1.xml" Id="Ree30f0960c2544da" /><Relationship Type="http://schemas.openxmlformats.org/officeDocument/2006/relationships/slide" Target="/ppt/slides/slide2.xml" Id="Ree520b4dcab14735" /><Relationship Type="http://schemas.openxmlformats.org/officeDocument/2006/relationships/slide" Target="/ppt/slides/slide3.xml" Id="R4788fd51cf20415a" /><Relationship Type="http://schemas.openxmlformats.org/officeDocument/2006/relationships/slide" Target="/ppt/slides/slide4.xml" Id="R75e856f6c00c492e" /><Relationship Type="http://schemas.openxmlformats.org/officeDocument/2006/relationships/slide" Target="/ppt/slides/slide5.xml" Id="R78b4515a11dc4651" /><Relationship Type="http://schemas.openxmlformats.org/officeDocument/2006/relationships/slide" Target="/ppt/slides/slide6.xml" Id="Rcb363d6c8194447b" /><Relationship Type="http://schemas.openxmlformats.org/officeDocument/2006/relationships/slide" Target="/ppt/slides/slide7.xml" Id="Rda08d55963be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76e1dcfa0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75e7f7bea484e" /><Relationship Type="http://schemas.openxmlformats.org/officeDocument/2006/relationships/theme" Target="/ppt/slideMasters/theme/theme1.xml" Id="R007f6c81bb6d44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575e7f7bea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71ddc9eba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eb61eb68346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d472217f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daf9aa2db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ee3fb994844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da7459c1a47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854989fa2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STORD TAKSERING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TAKSERING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NESBØ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998 030 552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TAKSERING AS</a:t>
            </a:r>
          </a:p>
        </p:txBody>
      </p:sp>
    </p:spTree>
  </p:cSld>
  <p:clrMapOvr>
    <a:masterClrMapping xmlns:a="http://schemas.openxmlformats.org/drawingml/2006/main"/>
  </p:clrMapOvr>
</p:sld>
</file>