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5d5eb82dfd47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e87744e5c6477b"/>
  </p:sldMasterIdLst>
  <p:sldIdLst>
    <p:sldId xmlns:r="http://schemas.openxmlformats.org/officeDocument/2006/relationships" id="256" r:id="Rf8e77e25f1434432"/>
    <p:sldId xmlns:r="http://schemas.openxmlformats.org/officeDocument/2006/relationships" id="257" r:id="R8f835b31463849b8"/>
    <p:sldId xmlns:r="http://schemas.openxmlformats.org/officeDocument/2006/relationships" id="258" r:id="Rf80a7ab9f4464cbd"/>
    <p:sldId xmlns:r="http://schemas.openxmlformats.org/officeDocument/2006/relationships" id="259" r:id="Rd26fe6d9fea147ae"/>
    <p:sldId xmlns:r="http://schemas.openxmlformats.org/officeDocument/2006/relationships" id="260" r:id="R68f043871b334d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e87744e5c6477b" /><Relationship Type="http://schemas.openxmlformats.org/officeDocument/2006/relationships/slide" Target="/ppt/slides/slide1.xml" Id="Rf8e77e25f1434432" /><Relationship Type="http://schemas.openxmlformats.org/officeDocument/2006/relationships/slide" Target="/ppt/slides/slide2.xml" Id="R8f835b31463849b8" /><Relationship Type="http://schemas.openxmlformats.org/officeDocument/2006/relationships/slide" Target="/ppt/slides/slide3.xml" Id="Rf80a7ab9f4464cbd" /><Relationship Type="http://schemas.openxmlformats.org/officeDocument/2006/relationships/slide" Target="/ppt/slides/slide4.xml" Id="Rd26fe6d9fea147ae" /><Relationship Type="http://schemas.openxmlformats.org/officeDocument/2006/relationships/slide" Target="/ppt/slides/slide5.xml" Id="R68f043871b334d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55d1a8964b40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983ae86ca4367" /><Relationship Type="http://schemas.openxmlformats.org/officeDocument/2006/relationships/theme" Target="/ppt/slideMasters/theme/theme1.xml" Id="R019041de355f42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9983ae86ca43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e54ca06c243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1f0df0e904c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5d744e60749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ddb99650246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8bb2afda342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ØYE SPORT OG FRITID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 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 SPORT OG FRITID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 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 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 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998 020 182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 SPORT OG FRITID AS</a:t>
            </a:r>
          </a:p>
        </p:txBody>
      </p:sp>
    </p:spTree>
  </p:cSld>
  <p:clrMapOvr>
    <a:masterClrMapping xmlns:a="http://schemas.openxmlformats.org/drawingml/2006/main"/>
  </p:clrMapOvr>
</p:sld>
</file>