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6f79861d794c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23344d39a548ab"/>
  </p:sldMasterIdLst>
  <p:sldIdLst>
    <p:sldId xmlns:r="http://schemas.openxmlformats.org/officeDocument/2006/relationships" id="256" r:id="Rba56766dfc104403"/>
    <p:sldId xmlns:r="http://schemas.openxmlformats.org/officeDocument/2006/relationships" id="257" r:id="Rfc443fc5d365459d"/>
    <p:sldId xmlns:r="http://schemas.openxmlformats.org/officeDocument/2006/relationships" id="258" r:id="Rec194cb6ae8f46e7"/>
    <p:sldId xmlns:r="http://schemas.openxmlformats.org/officeDocument/2006/relationships" id="259" r:id="Reae19e257bb84f35"/>
    <p:sldId xmlns:r="http://schemas.openxmlformats.org/officeDocument/2006/relationships" id="260" r:id="R64b749cfb2ae45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3344d39a548ab" /><Relationship Type="http://schemas.openxmlformats.org/officeDocument/2006/relationships/slide" Target="/ppt/slides/slide1.xml" Id="Rba56766dfc104403" /><Relationship Type="http://schemas.openxmlformats.org/officeDocument/2006/relationships/slide" Target="/ppt/slides/slide2.xml" Id="Rfc443fc5d365459d" /><Relationship Type="http://schemas.openxmlformats.org/officeDocument/2006/relationships/slide" Target="/ppt/slides/slide3.xml" Id="Rec194cb6ae8f46e7" /><Relationship Type="http://schemas.openxmlformats.org/officeDocument/2006/relationships/slide" Target="/ppt/slides/slide4.xml" Id="Reae19e257bb84f35" /><Relationship Type="http://schemas.openxmlformats.org/officeDocument/2006/relationships/slide" Target="/ppt/slides/slide5.xml" Id="R64b749cfb2ae45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67487d65a74f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112b8d86b541ab" /><Relationship Type="http://schemas.openxmlformats.org/officeDocument/2006/relationships/theme" Target="/ppt/slideMasters/theme/theme1.xml" Id="R287da8b0c0c445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112b8d86b541a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585de059748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a1f14c82340b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d7bfec4eb4d6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a8f122cedd464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b361adacf948a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AKROBAT TREFELLING, GRAVING OG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AKROBAT TREFELLING, GRAVING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AKROBAT TREFELLING, GRAVING OG TRANSPORT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AKROBAT TREFELLING, GRAVING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AKROBAT TREFELLING, GRAVING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AKROBAT TREFELLING, GRAVING OG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998 018 951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AKROBAT TREFELLING, GRAVING OG TRANSPORT AS</a:t>
            </a:r>
          </a:p>
        </p:txBody>
      </p:sp>
    </p:spTree>
  </p:cSld>
  <p:clrMapOvr>
    <a:masterClrMapping xmlns:a="http://schemas.openxmlformats.org/drawingml/2006/main"/>
  </p:clrMapOvr>
</p:sld>
</file>