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bbeea3665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9fdaeb87c4f97"/>
  </p:sldMasterIdLst>
  <p:sldIdLst>
    <p:sldId xmlns:r="http://schemas.openxmlformats.org/officeDocument/2006/relationships" id="256" r:id="R2d736755129d4367"/>
    <p:sldId xmlns:r="http://schemas.openxmlformats.org/officeDocument/2006/relationships" id="257" r:id="Rd1e270aebf1e4ed4"/>
    <p:sldId xmlns:r="http://schemas.openxmlformats.org/officeDocument/2006/relationships" id="258" r:id="R2ec609efb3304ffd"/>
    <p:sldId xmlns:r="http://schemas.openxmlformats.org/officeDocument/2006/relationships" id="259" r:id="Re0a3c810747d49fa"/>
    <p:sldId xmlns:r="http://schemas.openxmlformats.org/officeDocument/2006/relationships" id="260" r:id="R5a8220457dcc4a60"/>
    <p:sldId xmlns:r="http://schemas.openxmlformats.org/officeDocument/2006/relationships" id="261" r:id="R0376f3a1147e4947"/>
    <p:sldId xmlns:r="http://schemas.openxmlformats.org/officeDocument/2006/relationships" id="262" r:id="R76c025d5d6d8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9fdaeb87c4f97" /><Relationship Type="http://schemas.openxmlformats.org/officeDocument/2006/relationships/slide" Target="/ppt/slides/slide1.xml" Id="R2d736755129d4367" /><Relationship Type="http://schemas.openxmlformats.org/officeDocument/2006/relationships/slide" Target="/ppt/slides/slide2.xml" Id="Rd1e270aebf1e4ed4" /><Relationship Type="http://schemas.openxmlformats.org/officeDocument/2006/relationships/slide" Target="/ppt/slides/slide3.xml" Id="R2ec609efb3304ffd" /><Relationship Type="http://schemas.openxmlformats.org/officeDocument/2006/relationships/slide" Target="/ppt/slides/slide4.xml" Id="Re0a3c810747d49fa" /><Relationship Type="http://schemas.openxmlformats.org/officeDocument/2006/relationships/slide" Target="/ppt/slides/slide5.xml" Id="R5a8220457dcc4a60" /><Relationship Type="http://schemas.openxmlformats.org/officeDocument/2006/relationships/slide" Target="/ppt/slides/slide6.xml" Id="R0376f3a1147e4947" /><Relationship Type="http://schemas.openxmlformats.org/officeDocument/2006/relationships/slide" Target="/ppt/slides/slide7.xml" Id="R76c025d5d6d8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1b6501b1142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f9e8039c4aed" /><Relationship Type="http://schemas.openxmlformats.org/officeDocument/2006/relationships/theme" Target="/ppt/slideMasters/theme/theme1.xml" Id="Rfabb147137c7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6f9e8039c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3fecdc6a24b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6391c83a0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2ca1df5d7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35295c210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bb84a8260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4e58fd9af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c0f19ef32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JØRN KONRAD BYE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 KONRAD BYE AS ble etablert [år] og holder til i Krøderen.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11 534 670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1 514 771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5 664 060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 JØRN KONRAD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3535 Krøderen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998 014 867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KONRAD BYE AS</a:t>
            </a:r>
          </a:p>
        </p:txBody>
      </p:sp>
    </p:spTree>
  </p:cSld>
  <p:clrMapOvr>
    <a:masterClrMapping xmlns:a="http://schemas.openxmlformats.org/drawingml/2006/main"/>
  </p:clrMapOvr>
</p:sld>
</file>