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38b3771b8047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20fe3497d04159"/>
  </p:sldMasterIdLst>
  <p:sldIdLst>
    <p:sldId xmlns:r="http://schemas.openxmlformats.org/officeDocument/2006/relationships" id="256" r:id="Rbc8b8d0100504806"/>
    <p:sldId xmlns:r="http://schemas.openxmlformats.org/officeDocument/2006/relationships" id="257" r:id="R442678210c924b9b"/>
    <p:sldId xmlns:r="http://schemas.openxmlformats.org/officeDocument/2006/relationships" id="258" r:id="Ra9b4b551136e4f06"/>
    <p:sldId xmlns:r="http://schemas.openxmlformats.org/officeDocument/2006/relationships" id="259" r:id="R0ba45b824587427c"/>
    <p:sldId xmlns:r="http://schemas.openxmlformats.org/officeDocument/2006/relationships" id="260" r:id="R74e89128a7b5439c"/>
    <p:sldId xmlns:r="http://schemas.openxmlformats.org/officeDocument/2006/relationships" id="261" r:id="R60dd0e0e850240e7"/>
    <p:sldId xmlns:r="http://schemas.openxmlformats.org/officeDocument/2006/relationships" id="262" r:id="Rfa1eaeda7b6e46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20fe3497d04159" /><Relationship Type="http://schemas.openxmlformats.org/officeDocument/2006/relationships/slide" Target="/ppt/slides/slide1.xml" Id="Rbc8b8d0100504806" /><Relationship Type="http://schemas.openxmlformats.org/officeDocument/2006/relationships/slide" Target="/ppt/slides/slide2.xml" Id="R442678210c924b9b" /><Relationship Type="http://schemas.openxmlformats.org/officeDocument/2006/relationships/slide" Target="/ppt/slides/slide3.xml" Id="Ra9b4b551136e4f06" /><Relationship Type="http://schemas.openxmlformats.org/officeDocument/2006/relationships/slide" Target="/ppt/slides/slide4.xml" Id="R0ba45b824587427c" /><Relationship Type="http://schemas.openxmlformats.org/officeDocument/2006/relationships/slide" Target="/ppt/slides/slide5.xml" Id="R74e89128a7b5439c" /><Relationship Type="http://schemas.openxmlformats.org/officeDocument/2006/relationships/slide" Target="/ppt/slides/slide6.xml" Id="R60dd0e0e850240e7" /><Relationship Type="http://schemas.openxmlformats.org/officeDocument/2006/relationships/slide" Target="/ppt/slides/slide7.xml" Id="Rfa1eaeda7b6e46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95f00fd76d48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23ebf335b495d" /><Relationship Type="http://schemas.openxmlformats.org/officeDocument/2006/relationships/theme" Target="/ppt/slideMasters/theme/theme1.xml" Id="Rfc23512eaa874a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a23ebf335b49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24634195d47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b3b8685234d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6acc924fa4e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690effd144d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f2b07f2cf40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12d49016f4c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59f1cf9f54f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 KING OF POPCORN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KING OF POPCORN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KING OF POPCORN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KING OF POPCORN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KING OF POPCORN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KING OF POPCORN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144 923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506 578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KING OF POPCORN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HELLEVIG 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KING OF POPCORN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Grovikstien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4635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haavard@hana.no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www.thekingofpopcorn.no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998 014 573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KING OF POPCORN AS</a:t>
            </a:r>
          </a:p>
        </p:txBody>
      </p:sp>
    </p:spTree>
  </p:cSld>
  <p:clrMapOvr>
    <a:masterClrMapping xmlns:a="http://schemas.openxmlformats.org/drawingml/2006/main"/>
  </p:clrMapOvr>
</p:sld>
</file>