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08a959f5d2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8295910a04ae6"/>
  </p:sldMasterIdLst>
  <p:sldIdLst>
    <p:sldId xmlns:r="http://schemas.openxmlformats.org/officeDocument/2006/relationships" id="256" r:id="Rbdee787658f34172"/>
    <p:sldId xmlns:r="http://schemas.openxmlformats.org/officeDocument/2006/relationships" id="257" r:id="R02d797e03fc444e8"/>
    <p:sldId xmlns:r="http://schemas.openxmlformats.org/officeDocument/2006/relationships" id="258" r:id="Rb1c835123fe34fb6"/>
    <p:sldId xmlns:r="http://schemas.openxmlformats.org/officeDocument/2006/relationships" id="259" r:id="R658b9d2923734054"/>
    <p:sldId xmlns:r="http://schemas.openxmlformats.org/officeDocument/2006/relationships" id="260" r:id="Rd8b01645746b440c"/>
    <p:sldId xmlns:r="http://schemas.openxmlformats.org/officeDocument/2006/relationships" id="261" r:id="R7388cd0d03874bcb"/>
    <p:sldId xmlns:r="http://schemas.openxmlformats.org/officeDocument/2006/relationships" id="262" r:id="R29dfcc3c61e8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8295910a04ae6" /><Relationship Type="http://schemas.openxmlformats.org/officeDocument/2006/relationships/slide" Target="/ppt/slides/slide1.xml" Id="Rbdee787658f34172" /><Relationship Type="http://schemas.openxmlformats.org/officeDocument/2006/relationships/slide" Target="/ppt/slides/slide2.xml" Id="R02d797e03fc444e8" /><Relationship Type="http://schemas.openxmlformats.org/officeDocument/2006/relationships/slide" Target="/ppt/slides/slide3.xml" Id="Rb1c835123fe34fb6" /><Relationship Type="http://schemas.openxmlformats.org/officeDocument/2006/relationships/slide" Target="/ppt/slides/slide4.xml" Id="R658b9d2923734054" /><Relationship Type="http://schemas.openxmlformats.org/officeDocument/2006/relationships/slide" Target="/ppt/slides/slide5.xml" Id="Rd8b01645746b440c" /><Relationship Type="http://schemas.openxmlformats.org/officeDocument/2006/relationships/slide" Target="/ppt/slides/slide6.xml" Id="R7388cd0d03874bcb" /><Relationship Type="http://schemas.openxmlformats.org/officeDocument/2006/relationships/slide" Target="/ppt/slides/slide7.xml" Id="R29dfcc3c61e8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5d49782e944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3eed4645748ed" /><Relationship Type="http://schemas.openxmlformats.org/officeDocument/2006/relationships/theme" Target="/ppt/slideMasters/theme/theme1.xml" Id="R2af04f60b4e9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3eed46457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d1d7e21ba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131f83baf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95626ece6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86a8634c4f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f64a56cc4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1bc33bce9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ca5aa2901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NORDFJORD VEGSERVICE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VEGSERVICE AS ble etablert [år] og holder til i Kjølsdalen.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16 885 053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−1 659 666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−1 637 880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2 524 923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5 986 006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NORDFJORD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6776 Kjølsdalen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998 014 166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NORDFJORD VEGSERVICE AS</a:t>
            </a:r>
          </a:p>
        </p:txBody>
      </p:sp>
    </p:spTree>
  </p:cSld>
  <p:clrMapOvr>
    <a:masterClrMapping xmlns:a="http://schemas.openxmlformats.org/drawingml/2006/main"/>
  </p:clrMapOvr>
</p:sld>
</file>