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4d6c0b93b44e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490bbfcd834575"/>
  </p:sldMasterIdLst>
  <p:sldIdLst>
    <p:sldId xmlns:r="http://schemas.openxmlformats.org/officeDocument/2006/relationships" id="256" r:id="R02dcff8f7784456f"/>
    <p:sldId xmlns:r="http://schemas.openxmlformats.org/officeDocument/2006/relationships" id="257" r:id="Rfbd4e2876a704cb8"/>
    <p:sldId xmlns:r="http://schemas.openxmlformats.org/officeDocument/2006/relationships" id="258" r:id="R99c5a901639a4d15"/>
    <p:sldId xmlns:r="http://schemas.openxmlformats.org/officeDocument/2006/relationships" id="259" r:id="R61cfea678b39429a"/>
    <p:sldId xmlns:r="http://schemas.openxmlformats.org/officeDocument/2006/relationships" id="260" r:id="R2157c954f8744cdd"/>
    <p:sldId xmlns:r="http://schemas.openxmlformats.org/officeDocument/2006/relationships" id="261" r:id="R33b3b30c1aea4cf3"/>
    <p:sldId xmlns:r="http://schemas.openxmlformats.org/officeDocument/2006/relationships" id="262" r:id="Rb101ad55fdb24c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490bbfcd834575" /><Relationship Type="http://schemas.openxmlformats.org/officeDocument/2006/relationships/slide" Target="/ppt/slides/slide1.xml" Id="R02dcff8f7784456f" /><Relationship Type="http://schemas.openxmlformats.org/officeDocument/2006/relationships/slide" Target="/ppt/slides/slide2.xml" Id="Rfbd4e2876a704cb8" /><Relationship Type="http://schemas.openxmlformats.org/officeDocument/2006/relationships/slide" Target="/ppt/slides/slide3.xml" Id="R99c5a901639a4d15" /><Relationship Type="http://schemas.openxmlformats.org/officeDocument/2006/relationships/slide" Target="/ppt/slides/slide4.xml" Id="R61cfea678b39429a" /><Relationship Type="http://schemas.openxmlformats.org/officeDocument/2006/relationships/slide" Target="/ppt/slides/slide5.xml" Id="R2157c954f8744cdd" /><Relationship Type="http://schemas.openxmlformats.org/officeDocument/2006/relationships/slide" Target="/ppt/slides/slide6.xml" Id="R33b3b30c1aea4cf3" /><Relationship Type="http://schemas.openxmlformats.org/officeDocument/2006/relationships/slide" Target="/ppt/slides/slide7.xml" Id="Rb101ad55fdb24c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739098308742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eaf75b4c54347" /><Relationship Type="http://schemas.openxmlformats.org/officeDocument/2006/relationships/theme" Target="/ppt/slideMasters/theme/theme1.xml" Id="Rba595dd11b8244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7eaf75b4c543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ae4d5f71846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2416c03cf243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52dd7522443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1b4d4c48194b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fab9466cc48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5d69f98824f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df6f9442d4d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KYSTVEIEN 66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KYSTVEIEN 66 AS ble etablert [år] og holder til i Kolbjørnsvik.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GRANERUD HELGE STÅLE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Villaveien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4816 Kolbjørnsvik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998 010 365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KYSTVEIEN 66 AS</a:t>
            </a:r>
          </a:p>
        </p:txBody>
      </p:sp>
    </p:spTree>
  </p:cSld>
  <p:clrMapOvr>
    <a:masterClrMapping xmlns:a="http://schemas.openxmlformats.org/drawingml/2006/main"/>
  </p:clrMapOvr>
</p:sld>
</file>