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3842d4b77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e214b58c642ab"/>
  </p:sldMasterIdLst>
  <p:sldIdLst>
    <p:sldId xmlns:r="http://schemas.openxmlformats.org/officeDocument/2006/relationships" id="256" r:id="R8e04879290014a41"/>
    <p:sldId xmlns:r="http://schemas.openxmlformats.org/officeDocument/2006/relationships" id="257" r:id="Reb60fd657c6c476d"/>
    <p:sldId xmlns:r="http://schemas.openxmlformats.org/officeDocument/2006/relationships" id="258" r:id="Rccf556f51979427c"/>
    <p:sldId xmlns:r="http://schemas.openxmlformats.org/officeDocument/2006/relationships" id="259" r:id="R9b7ac6084d18429d"/>
    <p:sldId xmlns:r="http://schemas.openxmlformats.org/officeDocument/2006/relationships" id="260" r:id="Ra456afd3ec204c46"/>
    <p:sldId xmlns:r="http://schemas.openxmlformats.org/officeDocument/2006/relationships" id="261" r:id="R555c772eb13f4ae2"/>
    <p:sldId xmlns:r="http://schemas.openxmlformats.org/officeDocument/2006/relationships" id="262" r:id="R48843d88d2ec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e214b58c642ab" /><Relationship Type="http://schemas.openxmlformats.org/officeDocument/2006/relationships/slide" Target="/ppt/slides/slide1.xml" Id="R8e04879290014a41" /><Relationship Type="http://schemas.openxmlformats.org/officeDocument/2006/relationships/slide" Target="/ppt/slides/slide2.xml" Id="Reb60fd657c6c476d" /><Relationship Type="http://schemas.openxmlformats.org/officeDocument/2006/relationships/slide" Target="/ppt/slides/slide3.xml" Id="Rccf556f51979427c" /><Relationship Type="http://schemas.openxmlformats.org/officeDocument/2006/relationships/slide" Target="/ppt/slides/slide4.xml" Id="R9b7ac6084d18429d" /><Relationship Type="http://schemas.openxmlformats.org/officeDocument/2006/relationships/slide" Target="/ppt/slides/slide5.xml" Id="Ra456afd3ec204c46" /><Relationship Type="http://schemas.openxmlformats.org/officeDocument/2006/relationships/slide" Target="/ppt/slides/slide6.xml" Id="R555c772eb13f4ae2" /><Relationship Type="http://schemas.openxmlformats.org/officeDocument/2006/relationships/slide" Target="/ppt/slides/slide7.xml" Id="R48843d88d2ec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96b51a96e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f6889a9e14773" /><Relationship Type="http://schemas.openxmlformats.org/officeDocument/2006/relationships/theme" Target="/ppt/slideMasters/theme/theme1.xml" Id="R7a7d8d3242cd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f6889a9e1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d8bd8d05b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bbb2067fd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1e38f89b5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44a92a940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459aa1c6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b35d9365d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704a31212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GPS HELSE/FAMILIEKIROPRAKTOREN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GPS HELSE/FAMILIEKIROPRAKTOREN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2 658 599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843 213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3 206 088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PRYTZ JON ERIE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PRYTZ LINZI N HOWELL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77 12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prytz@familiekiropraktorene.com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HELSE/FAMILIEKIROPRAKTOREN AS</a:t>
            </a:r>
          </a:p>
        </p:txBody>
      </p:sp>
    </p:spTree>
  </p:cSld>
  <p:clrMapOvr>
    <a:masterClrMapping xmlns:a="http://schemas.openxmlformats.org/drawingml/2006/main"/>
  </p:clrMapOvr>
</p:sld>
</file>