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ddd434297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45ee276a2a4e69"/>
  </p:sldMasterIdLst>
  <p:sldIdLst>
    <p:sldId xmlns:r="http://schemas.openxmlformats.org/officeDocument/2006/relationships" id="256" r:id="Rfc59ead69e3c444b"/>
    <p:sldId xmlns:r="http://schemas.openxmlformats.org/officeDocument/2006/relationships" id="257" r:id="Rb56eceb06f144a5c"/>
    <p:sldId xmlns:r="http://schemas.openxmlformats.org/officeDocument/2006/relationships" id="258" r:id="R0f006600126b4bf2"/>
    <p:sldId xmlns:r="http://schemas.openxmlformats.org/officeDocument/2006/relationships" id="259" r:id="R0df854cb333e4aba"/>
    <p:sldId xmlns:r="http://schemas.openxmlformats.org/officeDocument/2006/relationships" id="260" r:id="Rfa6659988fbb4fb7"/>
    <p:sldId xmlns:r="http://schemas.openxmlformats.org/officeDocument/2006/relationships" id="261" r:id="R113205c24e4449fa"/>
    <p:sldId xmlns:r="http://schemas.openxmlformats.org/officeDocument/2006/relationships" id="262" r:id="Rc477cde23777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5ee276a2a4e69" /><Relationship Type="http://schemas.openxmlformats.org/officeDocument/2006/relationships/slide" Target="/ppt/slides/slide1.xml" Id="Rfc59ead69e3c444b" /><Relationship Type="http://schemas.openxmlformats.org/officeDocument/2006/relationships/slide" Target="/ppt/slides/slide2.xml" Id="Rb56eceb06f144a5c" /><Relationship Type="http://schemas.openxmlformats.org/officeDocument/2006/relationships/slide" Target="/ppt/slides/slide3.xml" Id="R0f006600126b4bf2" /><Relationship Type="http://schemas.openxmlformats.org/officeDocument/2006/relationships/slide" Target="/ppt/slides/slide4.xml" Id="R0df854cb333e4aba" /><Relationship Type="http://schemas.openxmlformats.org/officeDocument/2006/relationships/slide" Target="/ppt/slides/slide5.xml" Id="Rfa6659988fbb4fb7" /><Relationship Type="http://schemas.openxmlformats.org/officeDocument/2006/relationships/slide" Target="/ppt/slides/slide6.xml" Id="R113205c24e4449fa" /><Relationship Type="http://schemas.openxmlformats.org/officeDocument/2006/relationships/slide" Target="/ppt/slides/slide7.xml" Id="Rc477cde23777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0865be7f1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b0a156d79442f" /><Relationship Type="http://schemas.openxmlformats.org/officeDocument/2006/relationships/theme" Target="/ppt/slideMasters/theme/theme1.xml" Id="Ra03bffb851c746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fb0a156d79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907784c5b44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5f5e3c178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1c04670764c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90127af6c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2e3c991ba4a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d949cf71c40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0fb557be342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FOLMO OLE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997 998 170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AS</a:t>
            </a:r>
          </a:p>
        </p:txBody>
      </p:sp>
    </p:spTree>
  </p:cSld>
  <p:clrMapOvr>
    <a:masterClrMapping xmlns:a="http://schemas.openxmlformats.org/drawingml/2006/main"/>
  </p:clrMapOvr>
</p:sld>
</file>