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ac8c42223b54b2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03c679a74794e49"/>
  </p:sldMasterIdLst>
  <p:sldIdLst>
    <p:sldId xmlns:r="http://schemas.openxmlformats.org/officeDocument/2006/relationships" id="256" r:id="R5731361e91ce4dc0"/>
    <p:sldId xmlns:r="http://schemas.openxmlformats.org/officeDocument/2006/relationships" id="257" r:id="Rd2a1df37c7fe4a9c"/>
    <p:sldId xmlns:r="http://schemas.openxmlformats.org/officeDocument/2006/relationships" id="258" r:id="R3a90a0f1e2804783"/>
    <p:sldId xmlns:r="http://schemas.openxmlformats.org/officeDocument/2006/relationships" id="259" r:id="Rcae6973144184818"/>
    <p:sldId xmlns:r="http://schemas.openxmlformats.org/officeDocument/2006/relationships" id="260" r:id="R1b327ae3440b451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03c679a74794e49" /><Relationship Type="http://schemas.openxmlformats.org/officeDocument/2006/relationships/slide" Target="/ppt/slides/slide1.xml" Id="R5731361e91ce4dc0" /><Relationship Type="http://schemas.openxmlformats.org/officeDocument/2006/relationships/slide" Target="/ppt/slides/slide2.xml" Id="Rd2a1df37c7fe4a9c" /><Relationship Type="http://schemas.openxmlformats.org/officeDocument/2006/relationships/slide" Target="/ppt/slides/slide3.xml" Id="R3a90a0f1e2804783" /><Relationship Type="http://schemas.openxmlformats.org/officeDocument/2006/relationships/slide" Target="/ppt/slides/slide4.xml" Id="Rcae6973144184818" /><Relationship Type="http://schemas.openxmlformats.org/officeDocument/2006/relationships/slide" Target="/ppt/slides/slide5.xml" Id="R1b327ae3440b451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6d12f9e5e7c45f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f25900303a4460" /><Relationship Type="http://schemas.openxmlformats.org/officeDocument/2006/relationships/theme" Target="/ppt/slideMasters/theme/theme1.xml" Id="R5b253292444a47c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df25900303a446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cf66cb6c3249b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9519ede8c4481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4c1fd11f81403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883444581c4e4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3d19a2873841d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EGGESVIK TAKSERING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EGGESVIK TAKSERING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EGGESVIK TAKSERING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EGGESVIK TAKSERING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EGGESVIK TAKSERING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EGGESVIK TAKSERING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997 998 111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EGGESVIK TAKSERING AS</a:t>
            </a:r>
          </a:p>
        </p:txBody>
      </p:sp>
    </p:spTree>
  </p:cSld>
  <p:clrMapOvr>
    <a:masterClrMapping xmlns:a="http://schemas.openxmlformats.org/drawingml/2006/main"/>
  </p:clrMapOvr>
</p:sld>
</file>