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8d726434ac43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9f502bfdc84786"/>
  </p:sldMasterIdLst>
  <p:sldIdLst>
    <p:sldId xmlns:r="http://schemas.openxmlformats.org/officeDocument/2006/relationships" id="256" r:id="Rd93d5019d9c84b1f"/>
    <p:sldId xmlns:r="http://schemas.openxmlformats.org/officeDocument/2006/relationships" id="257" r:id="R0eb0866aade545cc"/>
    <p:sldId xmlns:r="http://schemas.openxmlformats.org/officeDocument/2006/relationships" id="258" r:id="R3d2ff30ec3304592"/>
    <p:sldId xmlns:r="http://schemas.openxmlformats.org/officeDocument/2006/relationships" id="259" r:id="Rcefd145a58264d57"/>
    <p:sldId xmlns:r="http://schemas.openxmlformats.org/officeDocument/2006/relationships" id="260" r:id="Rc862fe7c7f20455e"/>
    <p:sldId xmlns:r="http://schemas.openxmlformats.org/officeDocument/2006/relationships" id="261" r:id="R389c07dae9144af3"/>
    <p:sldId xmlns:r="http://schemas.openxmlformats.org/officeDocument/2006/relationships" id="262" r:id="R3cbcccdd066549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9f502bfdc84786" /><Relationship Type="http://schemas.openxmlformats.org/officeDocument/2006/relationships/slide" Target="/ppt/slides/slide1.xml" Id="Rd93d5019d9c84b1f" /><Relationship Type="http://schemas.openxmlformats.org/officeDocument/2006/relationships/slide" Target="/ppt/slides/slide2.xml" Id="R0eb0866aade545cc" /><Relationship Type="http://schemas.openxmlformats.org/officeDocument/2006/relationships/slide" Target="/ppt/slides/slide3.xml" Id="R3d2ff30ec3304592" /><Relationship Type="http://schemas.openxmlformats.org/officeDocument/2006/relationships/slide" Target="/ppt/slides/slide4.xml" Id="Rcefd145a58264d57" /><Relationship Type="http://schemas.openxmlformats.org/officeDocument/2006/relationships/slide" Target="/ppt/slides/slide5.xml" Id="Rc862fe7c7f20455e" /><Relationship Type="http://schemas.openxmlformats.org/officeDocument/2006/relationships/slide" Target="/ppt/slides/slide6.xml" Id="R389c07dae9144af3" /><Relationship Type="http://schemas.openxmlformats.org/officeDocument/2006/relationships/slide" Target="/ppt/slides/slide7.xml" Id="R3cbcccdd066549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e646ed7a142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1f4137e70470a" /><Relationship Type="http://schemas.openxmlformats.org/officeDocument/2006/relationships/theme" Target="/ppt/slideMasters/theme/theme1.xml" Id="R4da0f61fcafc44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1f4137e7047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4af4a57e242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f3a0f8d9546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7983aa9274b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3936bed0b4e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d7655f2bc4a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fc2bb49c74a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ab336669646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NORD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31 328 720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−327 882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7 905 254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SCANDINAVIAN TRANSFORMER GROUP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NORD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ENGUM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M-A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SJH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HOLAN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Sjøfartsgata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7714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16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firmapost@elektro-nord.no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