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5128de504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20ff86da44614"/>
  </p:sldMasterIdLst>
  <p:sldIdLst>
    <p:sldId xmlns:r="http://schemas.openxmlformats.org/officeDocument/2006/relationships" id="256" r:id="R89cb44a8b6764da1"/>
    <p:sldId xmlns:r="http://schemas.openxmlformats.org/officeDocument/2006/relationships" id="257" r:id="R3369a7a083354c24"/>
    <p:sldId xmlns:r="http://schemas.openxmlformats.org/officeDocument/2006/relationships" id="258" r:id="R4b8957e29b9e46df"/>
    <p:sldId xmlns:r="http://schemas.openxmlformats.org/officeDocument/2006/relationships" id="259" r:id="R73f01271b6054d27"/>
    <p:sldId xmlns:r="http://schemas.openxmlformats.org/officeDocument/2006/relationships" id="260" r:id="Rf92bd134ee9846ff"/>
    <p:sldId xmlns:r="http://schemas.openxmlformats.org/officeDocument/2006/relationships" id="261" r:id="R77bcd046359e480e"/>
    <p:sldId xmlns:r="http://schemas.openxmlformats.org/officeDocument/2006/relationships" id="262" r:id="R3fa576afdf7549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20ff86da44614" /><Relationship Type="http://schemas.openxmlformats.org/officeDocument/2006/relationships/slide" Target="/ppt/slides/slide1.xml" Id="R89cb44a8b6764da1" /><Relationship Type="http://schemas.openxmlformats.org/officeDocument/2006/relationships/slide" Target="/ppt/slides/slide2.xml" Id="R3369a7a083354c24" /><Relationship Type="http://schemas.openxmlformats.org/officeDocument/2006/relationships/slide" Target="/ppt/slides/slide3.xml" Id="R4b8957e29b9e46df" /><Relationship Type="http://schemas.openxmlformats.org/officeDocument/2006/relationships/slide" Target="/ppt/slides/slide4.xml" Id="R73f01271b6054d27" /><Relationship Type="http://schemas.openxmlformats.org/officeDocument/2006/relationships/slide" Target="/ppt/slides/slide5.xml" Id="Rf92bd134ee9846ff" /><Relationship Type="http://schemas.openxmlformats.org/officeDocument/2006/relationships/slide" Target="/ppt/slides/slide6.xml" Id="R77bcd046359e480e" /><Relationship Type="http://schemas.openxmlformats.org/officeDocument/2006/relationships/slide" Target="/ppt/slides/slide7.xml" Id="R3fa576afdf7549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4ec8abb27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65a0c48c344db" /><Relationship Type="http://schemas.openxmlformats.org/officeDocument/2006/relationships/theme" Target="/ppt/slideMasters/theme/theme1.xml" Id="R20182ea053b9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65a0c48c344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1837e5a74d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7c92f6631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8c6a25d62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a024d7b6f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a4acc9d6d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8a1cd2a7e44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480dbb879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NORD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37 702 395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12 987 999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TRANSFORMER GROUP AS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AASLAND INVEST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DLA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ENGUM INVEST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SJH INVEST AS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Sjøfartsgata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7714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16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firmapost@elektro-nord.no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NORD AS</a:t>
            </a:r>
          </a:p>
        </p:txBody>
      </p:sp>
    </p:spTree>
  </p:cSld>
  <p:clrMapOvr>
    <a:masterClrMapping xmlns:a="http://schemas.openxmlformats.org/drawingml/2006/main"/>
  </p:clrMapOvr>
</p:sld>
</file>