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e1ffc7ec78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1d1bad831402c"/>
  </p:sldMasterIdLst>
  <p:sldIdLst>
    <p:sldId xmlns:r="http://schemas.openxmlformats.org/officeDocument/2006/relationships" id="256" r:id="Rfd4a5ae328e44a9f"/>
    <p:sldId xmlns:r="http://schemas.openxmlformats.org/officeDocument/2006/relationships" id="257" r:id="Ra334d6450801464b"/>
    <p:sldId xmlns:r="http://schemas.openxmlformats.org/officeDocument/2006/relationships" id="258" r:id="Ra0cd19be53114ce7"/>
    <p:sldId xmlns:r="http://schemas.openxmlformats.org/officeDocument/2006/relationships" id="259" r:id="Rb5abd35676b94762"/>
    <p:sldId xmlns:r="http://schemas.openxmlformats.org/officeDocument/2006/relationships" id="260" r:id="Rd2bdb87f306c4ec5"/>
    <p:sldId xmlns:r="http://schemas.openxmlformats.org/officeDocument/2006/relationships" id="261" r:id="R5c01cb0a39994c0d"/>
    <p:sldId xmlns:r="http://schemas.openxmlformats.org/officeDocument/2006/relationships" id="262" r:id="R03e8651782954c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1d1bad831402c" /><Relationship Type="http://schemas.openxmlformats.org/officeDocument/2006/relationships/slide" Target="/ppt/slides/slide1.xml" Id="Rfd4a5ae328e44a9f" /><Relationship Type="http://schemas.openxmlformats.org/officeDocument/2006/relationships/slide" Target="/ppt/slides/slide2.xml" Id="Ra334d6450801464b" /><Relationship Type="http://schemas.openxmlformats.org/officeDocument/2006/relationships/slide" Target="/ppt/slides/slide3.xml" Id="Ra0cd19be53114ce7" /><Relationship Type="http://schemas.openxmlformats.org/officeDocument/2006/relationships/slide" Target="/ppt/slides/slide4.xml" Id="Rb5abd35676b94762" /><Relationship Type="http://schemas.openxmlformats.org/officeDocument/2006/relationships/slide" Target="/ppt/slides/slide5.xml" Id="Rd2bdb87f306c4ec5" /><Relationship Type="http://schemas.openxmlformats.org/officeDocument/2006/relationships/slide" Target="/ppt/slides/slide6.xml" Id="R5c01cb0a39994c0d" /><Relationship Type="http://schemas.openxmlformats.org/officeDocument/2006/relationships/slide" Target="/ppt/slides/slide7.xml" Id="R03e8651782954c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bc236540145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6eb787a914dac" /><Relationship Type="http://schemas.openxmlformats.org/officeDocument/2006/relationships/theme" Target="/ppt/slideMasters/theme/theme1.xml" Id="Radba92d915494c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26eb787a914d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ca21d1483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b5bc7c229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2f22d7b0f4d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00a340234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223db5b8743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544fc9dfd4c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0348a5e21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SVENDSEN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SVENDSEN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2 694 630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5 717 053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29 463 869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34 274 913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KARL-HENNING F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THERESE J F 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Rykkinnveien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SVENDSEN AS</a:t>
            </a:r>
          </a:p>
        </p:txBody>
      </p:sp>
    </p:spTree>
  </p:cSld>
  <p:clrMapOvr>
    <a:masterClrMapping xmlns:a="http://schemas.openxmlformats.org/drawingml/2006/main"/>
  </p:clrMapOvr>
</p:sld>
</file>