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53b38686e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387c1da1447db"/>
  </p:sldMasterIdLst>
  <p:sldIdLst>
    <p:sldId xmlns:r="http://schemas.openxmlformats.org/officeDocument/2006/relationships" id="256" r:id="R3ceda85b978b465e"/>
    <p:sldId xmlns:r="http://schemas.openxmlformats.org/officeDocument/2006/relationships" id="257" r:id="R9769a4caebbd4ded"/>
    <p:sldId xmlns:r="http://schemas.openxmlformats.org/officeDocument/2006/relationships" id="258" r:id="R1da4b5c0c5fb4359"/>
    <p:sldId xmlns:r="http://schemas.openxmlformats.org/officeDocument/2006/relationships" id="259" r:id="R5a791fac7a724c79"/>
    <p:sldId xmlns:r="http://schemas.openxmlformats.org/officeDocument/2006/relationships" id="260" r:id="R16a1f2e851eb47b6"/>
    <p:sldId xmlns:r="http://schemas.openxmlformats.org/officeDocument/2006/relationships" id="261" r:id="R56977418034743d9"/>
    <p:sldId xmlns:r="http://schemas.openxmlformats.org/officeDocument/2006/relationships" id="262" r:id="Ree0bb557cb7a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387c1da1447db" /><Relationship Type="http://schemas.openxmlformats.org/officeDocument/2006/relationships/slide" Target="/ppt/slides/slide1.xml" Id="R3ceda85b978b465e" /><Relationship Type="http://schemas.openxmlformats.org/officeDocument/2006/relationships/slide" Target="/ppt/slides/slide2.xml" Id="R9769a4caebbd4ded" /><Relationship Type="http://schemas.openxmlformats.org/officeDocument/2006/relationships/slide" Target="/ppt/slides/slide3.xml" Id="R1da4b5c0c5fb4359" /><Relationship Type="http://schemas.openxmlformats.org/officeDocument/2006/relationships/slide" Target="/ppt/slides/slide4.xml" Id="R5a791fac7a724c79" /><Relationship Type="http://schemas.openxmlformats.org/officeDocument/2006/relationships/slide" Target="/ppt/slides/slide5.xml" Id="R16a1f2e851eb47b6" /><Relationship Type="http://schemas.openxmlformats.org/officeDocument/2006/relationships/slide" Target="/ppt/slides/slide6.xml" Id="R56977418034743d9" /><Relationship Type="http://schemas.openxmlformats.org/officeDocument/2006/relationships/slide" Target="/ppt/slides/slide7.xml" Id="Ree0bb557cb7a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864eb1043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e69b9f86d4d9c" /><Relationship Type="http://schemas.openxmlformats.org/officeDocument/2006/relationships/theme" Target="/ppt/slideMasters/theme/theme1.xml" Id="Ree01b9614797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e69b9f86d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ac382710c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3cb346d2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084f36e94e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fe67c52f40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f3267fa0647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18b96f11e4f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5f5e67c6c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