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b380486e5a46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25581a9fc44a2b"/>
  </p:sldMasterIdLst>
  <p:sldIdLst>
    <p:sldId xmlns:r="http://schemas.openxmlformats.org/officeDocument/2006/relationships" id="256" r:id="Rf2fd18a1116e47d6"/>
    <p:sldId xmlns:r="http://schemas.openxmlformats.org/officeDocument/2006/relationships" id="257" r:id="R7cd6cc914d504b7a"/>
    <p:sldId xmlns:r="http://schemas.openxmlformats.org/officeDocument/2006/relationships" id="258" r:id="Rf84e3f813e0d4b0b"/>
    <p:sldId xmlns:r="http://schemas.openxmlformats.org/officeDocument/2006/relationships" id="259" r:id="R4ea09b4b2bb74590"/>
    <p:sldId xmlns:r="http://schemas.openxmlformats.org/officeDocument/2006/relationships" id="260" r:id="R9d9fa61f084447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25581a9fc44a2b" /><Relationship Type="http://schemas.openxmlformats.org/officeDocument/2006/relationships/slide" Target="/ppt/slides/slide1.xml" Id="Rf2fd18a1116e47d6" /><Relationship Type="http://schemas.openxmlformats.org/officeDocument/2006/relationships/slide" Target="/ppt/slides/slide2.xml" Id="R7cd6cc914d504b7a" /><Relationship Type="http://schemas.openxmlformats.org/officeDocument/2006/relationships/slide" Target="/ppt/slides/slide3.xml" Id="Rf84e3f813e0d4b0b" /><Relationship Type="http://schemas.openxmlformats.org/officeDocument/2006/relationships/slide" Target="/ppt/slides/slide4.xml" Id="R4ea09b4b2bb74590" /><Relationship Type="http://schemas.openxmlformats.org/officeDocument/2006/relationships/slide" Target="/ppt/slides/slide5.xml" Id="R9d9fa61f084447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58dbc9151b49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0348d61dd4604" /><Relationship Type="http://schemas.openxmlformats.org/officeDocument/2006/relationships/theme" Target="/ppt/slideMasters/theme/theme1.xml" Id="Rbc4f4546b8a043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30348d61dd46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6849c65ca47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eacb2d84945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d898056014c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b0082cd6146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3ce1941474e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VALBORGLAND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VALBORGLAND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VALBORGLAND MASKIN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VALBORGLAND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VALBORGLAND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VALBORGLAND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997 995 538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VALBORGLAND MASKIN AS</a:t>
            </a:r>
          </a:p>
        </p:txBody>
      </p:sp>
    </p:spTree>
  </p:cSld>
  <p:clrMapOvr>
    <a:masterClrMapping xmlns:a="http://schemas.openxmlformats.org/drawingml/2006/main"/>
  </p:clrMapOvr>
</p:sld>
</file>