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7dc4a753a34e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8124597a814e91"/>
  </p:sldMasterIdLst>
  <p:sldIdLst>
    <p:sldId xmlns:r="http://schemas.openxmlformats.org/officeDocument/2006/relationships" id="256" r:id="R61e663caf6a142d1"/>
    <p:sldId xmlns:r="http://schemas.openxmlformats.org/officeDocument/2006/relationships" id="257" r:id="R177de803b8254359"/>
    <p:sldId xmlns:r="http://schemas.openxmlformats.org/officeDocument/2006/relationships" id="258" r:id="Rf40adef4a3004849"/>
    <p:sldId xmlns:r="http://schemas.openxmlformats.org/officeDocument/2006/relationships" id="259" r:id="R8e51ef65013c40e0"/>
    <p:sldId xmlns:r="http://schemas.openxmlformats.org/officeDocument/2006/relationships" id="260" r:id="Re2efb56de8914cbb"/>
    <p:sldId xmlns:r="http://schemas.openxmlformats.org/officeDocument/2006/relationships" id="261" r:id="Rb3e7e5a62bb54d76"/>
    <p:sldId xmlns:r="http://schemas.openxmlformats.org/officeDocument/2006/relationships" id="262" r:id="Rdd02315504684a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124597a814e91" /><Relationship Type="http://schemas.openxmlformats.org/officeDocument/2006/relationships/slide" Target="/ppt/slides/slide1.xml" Id="R61e663caf6a142d1" /><Relationship Type="http://schemas.openxmlformats.org/officeDocument/2006/relationships/slide" Target="/ppt/slides/slide2.xml" Id="R177de803b8254359" /><Relationship Type="http://schemas.openxmlformats.org/officeDocument/2006/relationships/slide" Target="/ppt/slides/slide3.xml" Id="Rf40adef4a3004849" /><Relationship Type="http://schemas.openxmlformats.org/officeDocument/2006/relationships/slide" Target="/ppt/slides/slide4.xml" Id="R8e51ef65013c40e0" /><Relationship Type="http://schemas.openxmlformats.org/officeDocument/2006/relationships/slide" Target="/ppt/slides/slide5.xml" Id="Re2efb56de8914cbb" /><Relationship Type="http://schemas.openxmlformats.org/officeDocument/2006/relationships/slide" Target="/ppt/slides/slide6.xml" Id="Rb3e7e5a62bb54d76" /><Relationship Type="http://schemas.openxmlformats.org/officeDocument/2006/relationships/slide" Target="/ppt/slides/slide7.xml" Id="Rdd02315504684a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7615ba6d942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99d89acc9420c" /><Relationship Type="http://schemas.openxmlformats.org/officeDocument/2006/relationships/theme" Target="/ppt/slideMasters/theme/theme1.xml" Id="R99354986395243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99d89acc9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5bb5437d241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16ee3057e41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822857a8a4a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cdc1d6e9049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d1007950444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3a8184a9146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c4f6a1d3142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LYS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LYS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LYS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LYS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LYS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LYS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LYS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WALBY KRISTIAN GOMES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LYS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997 995 317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LYS AS</a:t>
            </a:r>
          </a:p>
        </p:txBody>
      </p:sp>
    </p:spTree>
  </p:cSld>
  <p:clrMapOvr>
    <a:masterClrMapping xmlns:a="http://schemas.openxmlformats.org/drawingml/2006/main"/>
  </p:clrMapOvr>
</p:sld>
</file>