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84d359042244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11ad66b37a43bc"/>
  </p:sldMasterIdLst>
  <p:sldIdLst>
    <p:sldId xmlns:r="http://schemas.openxmlformats.org/officeDocument/2006/relationships" id="256" r:id="R6b05d4b0cef44bf4"/>
    <p:sldId xmlns:r="http://schemas.openxmlformats.org/officeDocument/2006/relationships" id="257" r:id="R3c39bb03bf9745ce"/>
    <p:sldId xmlns:r="http://schemas.openxmlformats.org/officeDocument/2006/relationships" id="258" r:id="R31ceafd09ee847fa"/>
    <p:sldId xmlns:r="http://schemas.openxmlformats.org/officeDocument/2006/relationships" id="259" r:id="R387a41f914344785"/>
    <p:sldId xmlns:r="http://schemas.openxmlformats.org/officeDocument/2006/relationships" id="260" r:id="R2d8f4d12724d43fe"/>
    <p:sldId xmlns:r="http://schemas.openxmlformats.org/officeDocument/2006/relationships" id="261" r:id="R27532ddc44b64c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1ad66b37a43bc" /><Relationship Type="http://schemas.openxmlformats.org/officeDocument/2006/relationships/slide" Target="/ppt/slides/slide1.xml" Id="R6b05d4b0cef44bf4" /><Relationship Type="http://schemas.openxmlformats.org/officeDocument/2006/relationships/slide" Target="/ppt/slides/slide2.xml" Id="R3c39bb03bf9745ce" /><Relationship Type="http://schemas.openxmlformats.org/officeDocument/2006/relationships/slide" Target="/ppt/slides/slide3.xml" Id="R31ceafd09ee847fa" /><Relationship Type="http://schemas.openxmlformats.org/officeDocument/2006/relationships/slide" Target="/ppt/slides/slide4.xml" Id="R387a41f914344785" /><Relationship Type="http://schemas.openxmlformats.org/officeDocument/2006/relationships/slide" Target="/ppt/slides/slide5.xml" Id="R2d8f4d12724d43fe" /><Relationship Type="http://schemas.openxmlformats.org/officeDocument/2006/relationships/slide" Target="/ppt/slides/slide6.xml" Id="R27532ddc44b64c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7a2d36be2546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aec14db4934a41" /><Relationship Type="http://schemas.openxmlformats.org/officeDocument/2006/relationships/theme" Target="/ppt/slideMasters/theme/theme1.xml" Id="R1e1fd26fdd9a41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aec14db4934a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92aa963fd4c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25f5eaf6146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15ccb522545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8e539ed1c4c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a8f535b7540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6c665d32c43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ASKER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ASKER CONSULTING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3 633 631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−259 807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−236 157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−622 171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381 175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997 993 632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CONSULTING AS</a:t>
            </a:r>
          </a:p>
        </p:txBody>
      </p:sp>
    </p:spTree>
  </p:cSld>
  <p:clrMapOvr>
    <a:masterClrMapping xmlns:a="http://schemas.openxmlformats.org/drawingml/2006/main"/>
  </p:clrMapOvr>
</p:sld>
</file>