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618ce1be2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af11da7a849ca"/>
  </p:sldMasterIdLst>
  <p:sldIdLst>
    <p:sldId xmlns:r="http://schemas.openxmlformats.org/officeDocument/2006/relationships" id="256" r:id="Rfd0cdafe9e47442e"/>
    <p:sldId xmlns:r="http://schemas.openxmlformats.org/officeDocument/2006/relationships" id="257" r:id="R78f044d80d03470c"/>
    <p:sldId xmlns:r="http://schemas.openxmlformats.org/officeDocument/2006/relationships" id="258" r:id="R3c497d2233bb41d7"/>
    <p:sldId xmlns:r="http://schemas.openxmlformats.org/officeDocument/2006/relationships" id="259" r:id="R4d05684154534afb"/>
    <p:sldId xmlns:r="http://schemas.openxmlformats.org/officeDocument/2006/relationships" id="260" r:id="Rfac39eeae93043cf"/>
    <p:sldId xmlns:r="http://schemas.openxmlformats.org/officeDocument/2006/relationships" id="261" r:id="Rbf334e6ae6ff4426"/>
    <p:sldId xmlns:r="http://schemas.openxmlformats.org/officeDocument/2006/relationships" id="262" r:id="R4aee3a5be835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af11da7a849ca" /><Relationship Type="http://schemas.openxmlformats.org/officeDocument/2006/relationships/slide" Target="/ppt/slides/slide1.xml" Id="Rfd0cdafe9e47442e" /><Relationship Type="http://schemas.openxmlformats.org/officeDocument/2006/relationships/slide" Target="/ppt/slides/slide2.xml" Id="R78f044d80d03470c" /><Relationship Type="http://schemas.openxmlformats.org/officeDocument/2006/relationships/slide" Target="/ppt/slides/slide3.xml" Id="R3c497d2233bb41d7" /><Relationship Type="http://schemas.openxmlformats.org/officeDocument/2006/relationships/slide" Target="/ppt/slides/slide4.xml" Id="R4d05684154534afb" /><Relationship Type="http://schemas.openxmlformats.org/officeDocument/2006/relationships/slide" Target="/ppt/slides/slide5.xml" Id="Rfac39eeae93043cf" /><Relationship Type="http://schemas.openxmlformats.org/officeDocument/2006/relationships/slide" Target="/ppt/slides/slide6.xml" Id="Rbf334e6ae6ff4426" /><Relationship Type="http://schemas.openxmlformats.org/officeDocument/2006/relationships/slide" Target="/ppt/slides/slide7.xml" Id="R4aee3a5be835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3439d1a18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fca5488224836" /><Relationship Type="http://schemas.openxmlformats.org/officeDocument/2006/relationships/theme" Target="/ppt/slideMasters/theme/theme1.xml" Id="R079f8c9eed9446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fca548822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d6b85e0c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e7631b54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d9a52b83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e28bab793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81a149c0b43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b86f2bb044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22a4de1c4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PROMEK MEKANISKE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PROMEK MEKANISKE VERKSTED AS ble etablert [år] og holder til i Bagn.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3 270 392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4 468 184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STENSÆTER HÅVARD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STENSÆTER KJETIL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STENSÆTER GUNVOR BAKKEN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STENSÆTER HARALD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Briskebyvegen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2930 Bagn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78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997 993 055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PROMEK MEKANISKE VERKSTED AS</a:t>
            </a:r>
          </a:p>
        </p:txBody>
      </p:sp>
    </p:spTree>
  </p:cSld>
  <p:clrMapOvr>
    <a:masterClrMapping xmlns:a="http://schemas.openxmlformats.org/drawingml/2006/main"/>
  </p:clrMapOvr>
</p:sld>
</file>