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9f306a1fe544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1010f89cd436a"/>
  </p:sldMasterIdLst>
  <p:sldIdLst>
    <p:sldId xmlns:r="http://schemas.openxmlformats.org/officeDocument/2006/relationships" id="256" r:id="R6494eb5530394a57"/>
    <p:sldId xmlns:r="http://schemas.openxmlformats.org/officeDocument/2006/relationships" id="257" r:id="Rdd276a353c264ff9"/>
    <p:sldId xmlns:r="http://schemas.openxmlformats.org/officeDocument/2006/relationships" id="258" r:id="R0016986332584d85"/>
    <p:sldId xmlns:r="http://schemas.openxmlformats.org/officeDocument/2006/relationships" id="259" r:id="R66775e71030c48d5"/>
    <p:sldId xmlns:r="http://schemas.openxmlformats.org/officeDocument/2006/relationships" id="260" r:id="R70f042a32d69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1010f89cd436a" /><Relationship Type="http://schemas.openxmlformats.org/officeDocument/2006/relationships/slide" Target="/ppt/slides/slide1.xml" Id="R6494eb5530394a57" /><Relationship Type="http://schemas.openxmlformats.org/officeDocument/2006/relationships/slide" Target="/ppt/slides/slide2.xml" Id="Rdd276a353c264ff9" /><Relationship Type="http://schemas.openxmlformats.org/officeDocument/2006/relationships/slide" Target="/ppt/slides/slide3.xml" Id="R0016986332584d85" /><Relationship Type="http://schemas.openxmlformats.org/officeDocument/2006/relationships/slide" Target="/ppt/slides/slide4.xml" Id="R66775e71030c48d5" /><Relationship Type="http://schemas.openxmlformats.org/officeDocument/2006/relationships/slide" Target="/ppt/slides/slide5.xml" Id="R70f042a32d69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bf1ee9e96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033074dc741bc" /><Relationship Type="http://schemas.openxmlformats.org/officeDocument/2006/relationships/theme" Target="/ppt/slideMasters/theme/theme1.xml" Id="R90024fe94498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2033074dc741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35e792674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ac36bccb34e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a3fc1e3e1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6f346deb0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5560523bf48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FERATAJ MALERFIRMA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FERATAJ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FERATAJ MALERFIRMA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FERATAJ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FERATAJ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FERATAJ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997 992 393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FERATAJ MALERFIRMA AS</a:t>
            </a:r>
          </a:p>
        </p:txBody>
      </p:sp>
    </p:spTree>
  </p:cSld>
  <p:clrMapOvr>
    <a:masterClrMapping xmlns:a="http://schemas.openxmlformats.org/drawingml/2006/main"/>
  </p:clrMapOvr>
</p:sld>
</file>