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4f452df1b145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b394c5c7034193"/>
  </p:sldMasterIdLst>
  <p:sldIdLst>
    <p:sldId xmlns:r="http://schemas.openxmlformats.org/officeDocument/2006/relationships" id="256" r:id="R87fec82c9841445f"/>
    <p:sldId xmlns:r="http://schemas.openxmlformats.org/officeDocument/2006/relationships" id="257" r:id="Rafe3f0523d1f476d"/>
    <p:sldId xmlns:r="http://schemas.openxmlformats.org/officeDocument/2006/relationships" id="258" r:id="R2254c3b12dc84584"/>
    <p:sldId xmlns:r="http://schemas.openxmlformats.org/officeDocument/2006/relationships" id="259" r:id="R09a154ae489d4b0a"/>
    <p:sldId xmlns:r="http://schemas.openxmlformats.org/officeDocument/2006/relationships" id="260" r:id="Re694862636c44be7"/>
    <p:sldId xmlns:r="http://schemas.openxmlformats.org/officeDocument/2006/relationships" id="261" r:id="Rfa56590687824a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b394c5c7034193" /><Relationship Type="http://schemas.openxmlformats.org/officeDocument/2006/relationships/slide" Target="/ppt/slides/slide1.xml" Id="R87fec82c9841445f" /><Relationship Type="http://schemas.openxmlformats.org/officeDocument/2006/relationships/slide" Target="/ppt/slides/slide2.xml" Id="Rafe3f0523d1f476d" /><Relationship Type="http://schemas.openxmlformats.org/officeDocument/2006/relationships/slide" Target="/ppt/slides/slide3.xml" Id="R2254c3b12dc84584" /><Relationship Type="http://schemas.openxmlformats.org/officeDocument/2006/relationships/slide" Target="/ppt/slides/slide4.xml" Id="R09a154ae489d4b0a" /><Relationship Type="http://schemas.openxmlformats.org/officeDocument/2006/relationships/slide" Target="/ppt/slides/slide5.xml" Id="Re694862636c44be7" /><Relationship Type="http://schemas.openxmlformats.org/officeDocument/2006/relationships/slide" Target="/ppt/slides/slide6.xml" Id="Rfa56590687824a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f3fd3abc9a48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fc467a36924002" /><Relationship Type="http://schemas.openxmlformats.org/officeDocument/2006/relationships/theme" Target="/ppt/slideMasters/theme/theme1.xml" Id="R8a58e2ca8fea4f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fc467a369240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08e681d38642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6cbd6e2c0848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a3ede811cb4c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f12266fd5048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e7de757dfa4e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921beb5a4a4b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DASILVA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DASILVA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DASILVA 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DASILVA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DASILVA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DASILVA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166 185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91 454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363 875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428 999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DASILVA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997 992 075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DASILVA SERVICE AS</a:t>
            </a:r>
          </a:p>
        </p:txBody>
      </p:sp>
    </p:spTree>
  </p:cSld>
  <p:clrMapOvr>
    <a:masterClrMapping xmlns:a="http://schemas.openxmlformats.org/drawingml/2006/main"/>
  </p:clrMapOvr>
</p:sld>
</file>