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7a3efb4ebb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8acb7facb0487e"/>
  </p:sldMasterIdLst>
  <p:sldIdLst>
    <p:sldId xmlns:r="http://schemas.openxmlformats.org/officeDocument/2006/relationships" id="256" r:id="Reaf78c4fa7f14743"/>
    <p:sldId xmlns:r="http://schemas.openxmlformats.org/officeDocument/2006/relationships" id="257" r:id="R9a197f5176ab4726"/>
    <p:sldId xmlns:r="http://schemas.openxmlformats.org/officeDocument/2006/relationships" id="258" r:id="R13f29c272bce4f1f"/>
    <p:sldId xmlns:r="http://schemas.openxmlformats.org/officeDocument/2006/relationships" id="259" r:id="R84043db892e24149"/>
    <p:sldId xmlns:r="http://schemas.openxmlformats.org/officeDocument/2006/relationships" id="260" r:id="R5c42ca6e42c34c53"/>
    <p:sldId xmlns:r="http://schemas.openxmlformats.org/officeDocument/2006/relationships" id="261" r:id="R72e63c70971e40df"/>
    <p:sldId xmlns:r="http://schemas.openxmlformats.org/officeDocument/2006/relationships" id="262" r:id="Rf394eb7c325b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8acb7facb0487e" /><Relationship Type="http://schemas.openxmlformats.org/officeDocument/2006/relationships/slide" Target="/ppt/slides/slide1.xml" Id="Reaf78c4fa7f14743" /><Relationship Type="http://schemas.openxmlformats.org/officeDocument/2006/relationships/slide" Target="/ppt/slides/slide2.xml" Id="R9a197f5176ab4726" /><Relationship Type="http://schemas.openxmlformats.org/officeDocument/2006/relationships/slide" Target="/ppt/slides/slide3.xml" Id="R13f29c272bce4f1f" /><Relationship Type="http://schemas.openxmlformats.org/officeDocument/2006/relationships/slide" Target="/ppt/slides/slide4.xml" Id="R84043db892e24149" /><Relationship Type="http://schemas.openxmlformats.org/officeDocument/2006/relationships/slide" Target="/ppt/slides/slide5.xml" Id="R5c42ca6e42c34c53" /><Relationship Type="http://schemas.openxmlformats.org/officeDocument/2006/relationships/slide" Target="/ppt/slides/slide6.xml" Id="R72e63c70971e40df" /><Relationship Type="http://schemas.openxmlformats.org/officeDocument/2006/relationships/slide" Target="/ppt/slides/slide7.xml" Id="Rf394eb7c325b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bb8c3b8bb444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123f651a84ed0" /><Relationship Type="http://schemas.openxmlformats.org/officeDocument/2006/relationships/theme" Target="/ppt/slideMasters/theme/theme1.xml" Id="R072dccd98ff2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1123f651a84e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be36919e13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1789ef4ba44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3a9dabf224b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feff41af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e71c7065243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41cf8021c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d5705290444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KARSTEN STRAND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KARSTEN STRAND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764 627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−160 332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KARSTEN HALLGEIR STRAND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Åmundsdalen 151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5115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997 991 931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KARSTEN STRAND AS</a:t>
            </a:r>
          </a:p>
        </p:txBody>
      </p:sp>
    </p:spTree>
  </p:cSld>
  <p:clrMapOvr>
    <a:masterClrMapping xmlns:a="http://schemas.openxmlformats.org/drawingml/2006/main"/>
  </p:clrMapOvr>
</p:sld>
</file>