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ac39c67b974a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98a0a4cfd04110"/>
  </p:sldMasterIdLst>
  <p:sldIdLst>
    <p:sldId xmlns:r="http://schemas.openxmlformats.org/officeDocument/2006/relationships" id="256" r:id="Rec82c4ccaa5d487d"/>
    <p:sldId xmlns:r="http://schemas.openxmlformats.org/officeDocument/2006/relationships" id="257" r:id="Rcaabaa83c6864c75"/>
    <p:sldId xmlns:r="http://schemas.openxmlformats.org/officeDocument/2006/relationships" id="258" r:id="R2d97bf6e75654ba9"/>
    <p:sldId xmlns:r="http://schemas.openxmlformats.org/officeDocument/2006/relationships" id="259" r:id="R63847d92832c4768"/>
    <p:sldId xmlns:r="http://schemas.openxmlformats.org/officeDocument/2006/relationships" id="260" r:id="R9491339e5d9b4a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98a0a4cfd04110" /><Relationship Type="http://schemas.openxmlformats.org/officeDocument/2006/relationships/slide" Target="/ppt/slides/slide1.xml" Id="Rec82c4ccaa5d487d" /><Relationship Type="http://schemas.openxmlformats.org/officeDocument/2006/relationships/slide" Target="/ppt/slides/slide2.xml" Id="Rcaabaa83c6864c75" /><Relationship Type="http://schemas.openxmlformats.org/officeDocument/2006/relationships/slide" Target="/ppt/slides/slide3.xml" Id="R2d97bf6e75654ba9" /><Relationship Type="http://schemas.openxmlformats.org/officeDocument/2006/relationships/slide" Target="/ppt/slides/slide4.xml" Id="R63847d92832c4768" /><Relationship Type="http://schemas.openxmlformats.org/officeDocument/2006/relationships/slide" Target="/ppt/slides/slide5.xml" Id="R9491339e5d9b4a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7af245167f41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415a804754365" /><Relationship Type="http://schemas.openxmlformats.org/officeDocument/2006/relationships/theme" Target="/ppt/slideMasters/theme/theme1.xml" Id="Rbda35e5d392645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1415a8047543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b684b8ada44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ce4637af349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f6f0de6a545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5d3231cab45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4963f9e1b47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KRISTOFFER'S SNEKKERI KRZYSZTOF JASKULA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KRISTOFFER'S SNEKKERI KRZYSZTOF JASKULA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KRISTOFFER'S SNEKKERI KRZYSZTOF JASKULA ble etablert [år] og holder til i Bømlo.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KRISTOFFER'S SNEKKERI KRZYSZTOF JASKULA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KRISTOFFER'S SNEKKERI KRZYSZTOF JASKULA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KRISTOFFER'S SNEKKERI KRZYSZTOF JASKULA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Vestvikvegen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997 990 730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KRISTOFFER'S SNEKKERI KRZYSZTOF JASKULA</a:t>
            </a:r>
          </a:p>
        </p:txBody>
      </p:sp>
    </p:spTree>
  </p:cSld>
  <p:clrMapOvr>
    <a:masterClrMapping xmlns:a="http://schemas.openxmlformats.org/drawingml/2006/main"/>
  </p:clrMapOvr>
</p:sld>
</file>