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165c1db6d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ae4a3433e4087"/>
  </p:sldMasterIdLst>
  <p:sldIdLst>
    <p:sldId xmlns:r="http://schemas.openxmlformats.org/officeDocument/2006/relationships" id="256" r:id="R01c37efd1e5a47ff"/>
    <p:sldId xmlns:r="http://schemas.openxmlformats.org/officeDocument/2006/relationships" id="257" r:id="R87d7102b737b4e7c"/>
    <p:sldId xmlns:r="http://schemas.openxmlformats.org/officeDocument/2006/relationships" id="258" r:id="Re9c1d3b3ead2494d"/>
    <p:sldId xmlns:r="http://schemas.openxmlformats.org/officeDocument/2006/relationships" id="259" r:id="R7f6822a7519b4f08"/>
    <p:sldId xmlns:r="http://schemas.openxmlformats.org/officeDocument/2006/relationships" id="260" r:id="R231a9cc6e3774ab8"/>
    <p:sldId xmlns:r="http://schemas.openxmlformats.org/officeDocument/2006/relationships" id="261" r:id="Rbf47e43bcc934d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ae4a3433e4087" /><Relationship Type="http://schemas.openxmlformats.org/officeDocument/2006/relationships/slide" Target="/ppt/slides/slide1.xml" Id="R01c37efd1e5a47ff" /><Relationship Type="http://schemas.openxmlformats.org/officeDocument/2006/relationships/slide" Target="/ppt/slides/slide2.xml" Id="R87d7102b737b4e7c" /><Relationship Type="http://schemas.openxmlformats.org/officeDocument/2006/relationships/slide" Target="/ppt/slides/slide3.xml" Id="Re9c1d3b3ead2494d" /><Relationship Type="http://schemas.openxmlformats.org/officeDocument/2006/relationships/slide" Target="/ppt/slides/slide4.xml" Id="R7f6822a7519b4f08" /><Relationship Type="http://schemas.openxmlformats.org/officeDocument/2006/relationships/slide" Target="/ppt/slides/slide5.xml" Id="R231a9cc6e3774ab8" /><Relationship Type="http://schemas.openxmlformats.org/officeDocument/2006/relationships/slide" Target="/ppt/slides/slide6.xml" Id="Rbf47e43bcc934d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5cfcab8781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20b2a390141bf" /><Relationship Type="http://schemas.openxmlformats.org/officeDocument/2006/relationships/theme" Target="/ppt/slideMasters/theme/theme1.xml" Id="R08efbe8816ca4a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920b2a390141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0153029b44c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da7004b084a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cb1ac9e97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98afe28d745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8b4e2e3ab4f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b7657353a49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HILDER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HILDER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128 466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−1 837 161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−2 043 269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−3 484 312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3 360 082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HILDER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997 977 408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HILDER II AS</a:t>
            </a:r>
          </a:p>
        </p:txBody>
      </p:sp>
    </p:spTree>
  </p:cSld>
  <p:clrMapOvr>
    <a:masterClrMapping xmlns:a="http://schemas.openxmlformats.org/drawingml/2006/main"/>
  </p:clrMapOvr>
</p:sld>
</file>