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283b469e4549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706a46446a4338"/>
  </p:sldMasterIdLst>
  <p:sldIdLst>
    <p:sldId xmlns:r="http://schemas.openxmlformats.org/officeDocument/2006/relationships" id="256" r:id="R1293fc29fd9b431f"/>
    <p:sldId xmlns:r="http://schemas.openxmlformats.org/officeDocument/2006/relationships" id="257" r:id="R9b933881a68f4c83"/>
    <p:sldId xmlns:r="http://schemas.openxmlformats.org/officeDocument/2006/relationships" id="258" r:id="Rc73f167ca9804cd3"/>
    <p:sldId xmlns:r="http://schemas.openxmlformats.org/officeDocument/2006/relationships" id="259" r:id="R4ceffd632b454f73"/>
    <p:sldId xmlns:r="http://schemas.openxmlformats.org/officeDocument/2006/relationships" id="260" r:id="R5cdef422d1db4fba"/>
    <p:sldId xmlns:r="http://schemas.openxmlformats.org/officeDocument/2006/relationships" id="261" r:id="R1526a18f5feb4fad"/>
    <p:sldId xmlns:r="http://schemas.openxmlformats.org/officeDocument/2006/relationships" id="262" r:id="Re0be9c0f75d344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706a46446a4338" /><Relationship Type="http://schemas.openxmlformats.org/officeDocument/2006/relationships/slide" Target="/ppt/slides/slide1.xml" Id="R1293fc29fd9b431f" /><Relationship Type="http://schemas.openxmlformats.org/officeDocument/2006/relationships/slide" Target="/ppt/slides/slide2.xml" Id="R9b933881a68f4c83" /><Relationship Type="http://schemas.openxmlformats.org/officeDocument/2006/relationships/slide" Target="/ppt/slides/slide3.xml" Id="Rc73f167ca9804cd3" /><Relationship Type="http://schemas.openxmlformats.org/officeDocument/2006/relationships/slide" Target="/ppt/slides/slide4.xml" Id="R4ceffd632b454f73" /><Relationship Type="http://schemas.openxmlformats.org/officeDocument/2006/relationships/slide" Target="/ppt/slides/slide5.xml" Id="R5cdef422d1db4fba" /><Relationship Type="http://schemas.openxmlformats.org/officeDocument/2006/relationships/slide" Target="/ppt/slides/slide6.xml" Id="R1526a18f5feb4fad" /><Relationship Type="http://schemas.openxmlformats.org/officeDocument/2006/relationships/slide" Target="/ppt/slides/slide7.xml" Id="Re0be9c0f75d344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6267f7b78343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b3b4a514c4559" /><Relationship Type="http://schemas.openxmlformats.org/officeDocument/2006/relationships/theme" Target="/ppt/slideMasters/theme/theme1.xml" Id="R8d729c7b010a41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0b3b4a514c45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bc7c7318749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121afa48443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a77606cba45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7bd81f9e543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76693a7de48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4365c547e4b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22dd61fe44b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 HOLDING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−723 229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1 003 336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 HJALMAR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Landestubben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4513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997 965 604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BJØRNSTAD HOLDING AS</a:t>
            </a:r>
          </a:p>
        </p:txBody>
      </p:sp>
    </p:spTree>
  </p:cSld>
  <p:clrMapOvr>
    <a:masterClrMapping xmlns:a="http://schemas.openxmlformats.org/drawingml/2006/main"/>
  </p:clrMapOvr>
</p:sld>
</file>