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af173f4828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6ec43259744ca1"/>
  </p:sldMasterIdLst>
  <p:sldIdLst>
    <p:sldId xmlns:r="http://schemas.openxmlformats.org/officeDocument/2006/relationships" id="256" r:id="Rea174921ad14475c"/>
    <p:sldId xmlns:r="http://schemas.openxmlformats.org/officeDocument/2006/relationships" id="257" r:id="R5b2a76067daa4ac9"/>
    <p:sldId xmlns:r="http://schemas.openxmlformats.org/officeDocument/2006/relationships" id="258" r:id="R343f581b2fe94e17"/>
    <p:sldId xmlns:r="http://schemas.openxmlformats.org/officeDocument/2006/relationships" id="259" r:id="R3b613f0973fe4acd"/>
    <p:sldId xmlns:r="http://schemas.openxmlformats.org/officeDocument/2006/relationships" id="260" r:id="Re82a7c4a922f4704"/>
    <p:sldId xmlns:r="http://schemas.openxmlformats.org/officeDocument/2006/relationships" id="261" r:id="R48a2f047f2734a01"/>
    <p:sldId xmlns:r="http://schemas.openxmlformats.org/officeDocument/2006/relationships" id="262" r:id="R03d9762b03254b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ec43259744ca1" /><Relationship Type="http://schemas.openxmlformats.org/officeDocument/2006/relationships/slide" Target="/ppt/slides/slide1.xml" Id="Rea174921ad14475c" /><Relationship Type="http://schemas.openxmlformats.org/officeDocument/2006/relationships/slide" Target="/ppt/slides/slide2.xml" Id="R5b2a76067daa4ac9" /><Relationship Type="http://schemas.openxmlformats.org/officeDocument/2006/relationships/slide" Target="/ppt/slides/slide3.xml" Id="R343f581b2fe94e17" /><Relationship Type="http://schemas.openxmlformats.org/officeDocument/2006/relationships/slide" Target="/ppt/slides/slide4.xml" Id="R3b613f0973fe4acd" /><Relationship Type="http://schemas.openxmlformats.org/officeDocument/2006/relationships/slide" Target="/ppt/slides/slide5.xml" Id="Re82a7c4a922f4704" /><Relationship Type="http://schemas.openxmlformats.org/officeDocument/2006/relationships/slide" Target="/ppt/slides/slide6.xml" Id="R48a2f047f2734a01" /><Relationship Type="http://schemas.openxmlformats.org/officeDocument/2006/relationships/slide" Target="/ppt/slides/slide7.xml" Id="R03d9762b03254b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9016c7c7744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8e3f1e1e24de2" /><Relationship Type="http://schemas.openxmlformats.org/officeDocument/2006/relationships/theme" Target="/ppt/slideMasters/theme/theme1.xml" Id="R6d32326e805e42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8e3f1e1e24d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d8a887a694b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e8892fbc34f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606bbfd8247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9231d9b2e43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ae5a63ed048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4b37d5b2f4e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a91bdbff5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STEG ENTREPRENØR AS ble etablert [år] og holder til i Geithus.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257 856 142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22 038 482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17 437 957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67 545 539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167 593 038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AARSLEFF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LANGERUD HOLDING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NKS HOLDING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Apalveien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3360 Geithus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36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997 964 640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 ENTREPRENØR AS</a:t>
            </a:r>
          </a:p>
        </p:txBody>
      </p:sp>
    </p:spTree>
  </p:cSld>
  <p:clrMapOvr>
    <a:masterClrMapping xmlns:a="http://schemas.openxmlformats.org/drawingml/2006/main"/>
  </p:clrMapOvr>
</p:sld>
</file>