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14110a345449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369141f2224a54"/>
  </p:sldMasterIdLst>
  <p:sldIdLst>
    <p:sldId xmlns:r="http://schemas.openxmlformats.org/officeDocument/2006/relationships" id="256" r:id="Reda98f29fc724f9d"/>
    <p:sldId xmlns:r="http://schemas.openxmlformats.org/officeDocument/2006/relationships" id="257" r:id="Raf9b0f2a984644c6"/>
    <p:sldId xmlns:r="http://schemas.openxmlformats.org/officeDocument/2006/relationships" id="258" r:id="R08e3b7f3a27148fc"/>
    <p:sldId xmlns:r="http://schemas.openxmlformats.org/officeDocument/2006/relationships" id="259" r:id="R5aa4bbb5153b442b"/>
    <p:sldId xmlns:r="http://schemas.openxmlformats.org/officeDocument/2006/relationships" id="260" r:id="Rd1ab2ad001f94b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69141f2224a54" /><Relationship Type="http://schemas.openxmlformats.org/officeDocument/2006/relationships/slide" Target="/ppt/slides/slide1.xml" Id="Reda98f29fc724f9d" /><Relationship Type="http://schemas.openxmlformats.org/officeDocument/2006/relationships/slide" Target="/ppt/slides/slide2.xml" Id="Raf9b0f2a984644c6" /><Relationship Type="http://schemas.openxmlformats.org/officeDocument/2006/relationships/slide" Target="/ppt/slides/slide3.xml" Id="R08e3b7f3a27148fc" /><Relationship Type="http://schemas.openxmlformats.org/officeDocument/2006/relationships/slide" Target="/ppt/slides/slide4.xml" Id="R5aa4bbb5153b442b" /><Relationship Type="http://schemas.openxmlformats.org/officeDocument/2006/relationships/slide" Target="/ppt/slides/slide5.xml" Id="Rd1ab2ad001f94b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314fc2531a4b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7ee65803342ea" /><Relationship Type="http://schemas.openxmlformats.org/officeDocument/2006/relationships/theme" Target="/ppt/slideMasters/theme/theme1.xml" Id="Rc2cab69226604c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d7ee65803342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3692f5a96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9536742ee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4ffdaf44d44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57d7fea7142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a959a04534e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SAFISH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SAFISH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997 952 065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SAFISH AS</a:t>
            </a:r>
          </a:p>
        </p:txBody>
      </p:sp>
    </p:spTree>
  </p:cSld>
  <p:clrMapOvr>
    <a:masterClrMapping xmlns:a="http://schemas.openxmlformats.org/drawingml/2006/main"/>
  </p:clrMapOvr>
</p:sld>
</file>