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93002fbddd64d2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efbec2822314d5f"/>
  </p:sldMasterIdLst>
  <p:sldIdLst>
    <p:sldId xmlns:r="http://schemas.openxmlformats.org/officeDocument/2006/relationships" id="256" r:id="R4e44a281af954189"/>
    <p:sldId xmlns:r="http://schemas.openxmlformats.org/officeDocument/2006/relationships" id="257" r:id="R560e6816a7564978"/>
    <p:sldId xmlns:r="http://schemas.openxmlformats.org/officeDocument/2006/relationships" id="258" r:id="R88ba7f07428243e6"/>
    <p:sldId xmlns:r="http://schemas.openxmlformats.org/officeDocument/2006/relationships" id="259" r:id="Rb4369d03dc114bb7"/>
    <p:sldId xmlns:r="http://schemas.openxmlformats.org/officeDocument/2006/relationships" id="260" r:id="R571f98c1e7a343b8"/>
    <p:sldId xmlns:r="http://schemas.openxmlformats.org/officeDocument/2006/relationships" id="261" r:id="Rbfb146c0034745c2"/>
    <p:sldId xmlns:r="http://schemas.openxmlformats.org/officeDocument/2006/relationships" id="262" r:id="Rfad03ddfc813474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fbec2822314d5f" /><Relationship Type="http://schemas.openxmlformats.org/officeDocument/2006/relationships/slide" Target="/ppt/slides/slide1.xml" Id="R4e44a281af954189" /><Relationship Type="http://schemas.openxmlformats.org/officeDocument/2006/relationships/slide" Target="/ppt/slides/slide2.xml" Id="R560e6816a7564978" /><Relationship Type="http://schemas.openxmlformats.org/officeDocument/2006/relationships/slide" Target="/ppt/slides/slide3.xml" Id="R88ba7f07428243e6" /><Relationship Type="http://schemas.openxmlformats.org/officeDocument/2006/relationships/slide" Target="/ppt/slides/slide4.xml" Id="Rb4369d03dc114bb7" /><Relationship Type="http://schemas.openxmlformats.org/officeDocument/2006/relationships/slide" Target="/ppt/slides/slide5.xml" Id="R571f98c1e7a343b8" /><Relationship Type="http://schemas.openxmlformats.org/officeDocument/2006/relationships/slide" Target="/ppt/slides/slide6.xml" Id="Rbfb146c0034745c2" /><Relationship Type="http://schemas.openxmlformats.org/officeDocument/2006/relationships/slide" Target="/ppt/slides/slide7.xml" Id="Rfad03ddfc813474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bf34d19afb4a4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85a51531e341fa" /><Relationship Type="http://schemas.openxmlformats.org/officeDocument/2006/relationships/theme" Target="/ppt/slideMasters/theme/theme1.xml" Id="Ra82264dcd8b746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a85a51531e341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11a7341dac432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c3bba580a747c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9d9910ae8e4cb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60a611524a408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7fd8a46f4d498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f35f2116054d8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3a78c7da8f426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T. BRUN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BRUN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T. BRUN AS ble etablert [år] og holder til i Vågå.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BRUN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BRUN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BRUN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105 600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−274 350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1 429 420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38 461 914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38 485 289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BRUN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BRUN TORSTEIN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BRUN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Vollvegen 2C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2680 Vågå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997 952 049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BRUN AS</a:t>
            </a:r>
          </a:p>
        </p:txBody>
      </p:sp>
    </p:spTree>
  </p:cSld>
  <p:clrMapOvr>
    <a:masterClrMapping xmlns:a="http://schemas.openxmlformats.org/drawingml/2006/main"/>
  </p:clrMapOvr>
</p:sld>
</file>