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b52e092aea40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458810ec334ecb"/>
  </p:sldMasterIdLst>
  <p:sldIdLst>
    <p:sldId xmlns:r="http://schemas.openxmlformats.org/officeDocument/2006/relationships" id="256" r:id="Rc06226f3c9764d8b"/>
    <p:sldId xmlns:r="http://schemas.openxmlformats.org/officeDocument/2006/relationships" id="257" r:id="R8af0ae89f51c4fac"/>
    <p:sldId xmlns:r="http://schemas.openxmlformats.org/officeDocument/2006/relationships" id="258" r:id="Rbf504a018bd247e0"/>
    <p:sldId xmlns:r="http://schemas.openxmlformats.org/officeDocument/2006/relationships" id="259" r:id="Rbd7b2ce7c9f640dc"/>
    <p:sldId xmlns:r="http://schemas.openxmlformats.org/officeDocument/2006/relationships" id="260" r:id="R425afe7a89e842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458810ec334ecb" /><Relationship Type="http://schemas.openxmlformats.org/officeDocument/2006/relationships/slide" Target="/ppt/slides/slide1.xml" Id="Rc06226f3c9764d8b" /><Relationship Type="http://schemas.openxmlformats.org/officeDocument/2006/relationships/slide" Target="/ppt/slides/slide2.xml" Id="R8af0ae89f51c4fac" /><Relationship Type="http://schemas.openxmlformats.org/officeDocument/2006/relationships/slide" Target="/ppt/slides/slide3.xml" Id="Rbf504a018bd247e0" /><Relationship Type="http://schemas.openxmlformats.org/officeDocument/2006/relationships/slide" Target="/ppt/slides/slide4.xml" Id="Rbd7b2ce7c9f640dc" /><Relationship Type="http://schemas.openxmlformats.org/officeDocument/2006/relationships/slide" Target="/ppt/slides/slide5.xml" Id="R425afe7a89e842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366bc6fa4845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bf5efa0a445a1" /><Relationship Type="http://schemas.openxmlformats.org/officeDocument/2006/relationships/theme" Target="/ppt/slideMasters/theme/theme1.xml" Id="R20670b6d96da49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6bf5efa0a445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9c295123c44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b0783b1b342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9e3d913694b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5b6af92274a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2b374d63344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BÆRUM BUDSERVICE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 BUDSERVICE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BÆRUM BUDSERVICE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 BUDSERVICE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 BUDSERVICE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 BUDSERVICE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997 950 682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BÆRUM BUDSERVICE AS</a:t>
            </a:r>
          </a:p>
        </p:txBody>
      </p:sp>
    </p:spTree>
  </p:cSld>
  <p:clrMapOvr>
    <a:masterClrMapping xmlns:a="http://schemas.openxmlformats.org/drawingml/2006/main"/>
  </p:clrMapOvr>
</p:sld>
</file>