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764f87f58947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f59bda24df4ee6"/>
  </p:sldMasterIdLst>
  <p:sldIdLst>
    <p:sldId xmlns:r="http://schemas.openxmlformats.org/officeDocument/2006/relationships" id="256" r:id="Rc13dbacd569440ba"/>
    <p:sldId xmlns:r="http://schemas.openxmlformats.org/officeDocument/2006/relationships" id="257" r:id="R60bf917eee3844df"/>
    <p:sldId xmlns:r="http://schemas.openxmlformats.org/officeDocument/2006/relationships" id="258" r:id="Rc9995a65a0a14983"/>
    <p:sldId xmlns:r="http://schemas.openxmlformats.org/officeDocument/2006/relationships" id="259" r:id="R1941c98549dc488d"/>
    <p:sldId xmlns:r="http://schemas.openxmlformats.org/officeDocument/2006/relationships" id="260" r:id="Rb9cbc8fbf5ec4a17"/>
    <p:sldId xmlns:r="http://schemas.openxmlformats.org/officeDocument/2006/relationships" id="261" r:id="Rd6e47df1665447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f59bda24df4ee6" /><Relationship Type="http://schemas.openxmlformats.org/officeDocument/2006/relationships/slide" Target="/ppt/slides/slide1.xml" Id="Rc13dbacd569440ba" /><Relationship Type="http://schemas.openxmlformats.org/officeDocument/2006/relationships/slide" Target="/ppt/slides/slide2.xml" Id="R60bf917eee3844df" /><Relationship Type="http://schemas.openxmlformats.org/officeDocument/2006/relationships/slide" Target="/ppt/slides/slide3.xml" Id="Rc9995a65a0a14983" /><Relationship Type="http://schemas.openxmlformats.org/officeDocument/2006/relationships/slide" Target="/ppt/slides/slide4.xml" Id="R1941c98549dc488d" /><Relationship Type="http://schemas.openxmlformats.org/officeDocument/2006/relationships/slide" Target="/ppt/slides/slide5.xml" Id="Rb9cbc8fbf5ec4a17" /><Relationship Type="http://schemas.openxmlformats.org/officeDocument/2006/relationships/slide" Target="/ppt/slides/slide6.xml" Id="Rd6e47df1665447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cfb5d90fb242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35975e0f404dd0" /><Relationship Type="http://schemas.openxmlformats.org/officeDocument/2006/relationships/theme" Target="/ppt/slideMasters/theme/theme1.xml" Id="Re605406357374c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35975e0f404d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195d47977942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466c4f1b1348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a45adb8c6647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b74515838c4c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cc36717deb41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7cc09b876341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KROLS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KROLS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KROLS AS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KROLS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KROLS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KROLS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KAI RICHARD 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KROLS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Simen Fougners veg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2614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kai.olsen@lhmr-vent.no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997 948 351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KROLS AS</a:t>
            </a:r>
          </a:p>
        </p:txBody>
      </p:sp>
    </p:spTree>
  </p:cSld>
  <p:clrMapOvr>
    <a:masterClrMapping xmlns:a="http://schemas.openxmlformats.org/drawingml/2006/main"/>
  </p:clrMapOvr>
</p:sld>
</file>