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75f2754eaa44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b7987b9fe4438"/>
  </p:sldMasterIdLst>
  <p:sldIdLst>
    <p:sldId xmlns:r="http://schemas.openxmlformats.org/officeDocument/2006/relationships" id="256" r:id="R77970985828441e7"/>
    <p:sldId xmlns:r="http://schemas.openxmlformats.org/officeDocument/2006/relationships" id="257" r:id="R680259ed125b48b0"/>
    <p:sldId xmlns:r="http://schemas.openxmlformats.org/officeDocument/2006/relationships" id="258" r:id="R858f4a4aea9944f4"/>
    <p:sldId xmlns:r="http://schemas.openxmlformats.org/officeDocument/2006/relationships" id="259" r:id="Rde3b00039bc04722"/>
    <p:sldId xmlns:r="http://schemas.openxmlformats.org/officeDocument/2006/relationships" id="260" r:id="R54b1e649521e4e74"/>
    <p:sldId xmlns:r="http://schemas.openxmlformats.org/officeDocument/2006/relationships" id="261" r:id="Rf86538bbb4024448"/>
    <p:sldId xmlns:r="http://schemas.openxmlformats.org/officeDocument/2006/relationships" id="262" r:id="R65a4898a07ff4e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b7987b9fe4438" /><Relationship Type="http://schemas.openxmlformats.org/officeDocument/2006/relationships/slide" Target="/ppt/slides/slide1.xml" Id="R77970985828441e7" /><Relationship Type="http://schemas.openxmlformats.org/officeDocument/2006/relationships/slide" Target="/ppt/slides/slide2.xml" Id="R680259ed125b48b0" /><Relationship Type="http://schemas.openxmlformats.org/officeDocument/2006/relationships/slide" Target="/ppt/slides/slide3.xml" Id="R858f4a4aea9944f4" /><Relationship Type="http://schemas.openxmlformats.org/officeDocument/2006/relationships/slide" Target="/ppt/slides/slide4.xml" Id="Rde3b00039bc04722" /><Relationship Type="http://schemas.openxmlformats.org/officeDocument/2006/relationships/slide" Target="/ppt/slides/slide5.xml" Id="R54b1e649521e4e74" /><Relationship Type="http://schemas.openxmlformats.org/officeDocument/2006/relationships/slide" Target="/ppt/slides/slide6.xml" Id="Rf86538bbb4024448" /><Relationship Type="http://schemas.openxmlformats.org/officeDocument/2006/relationships/slide" Target="/ppt/slides/slide7.xml" Id="R65a4898a07ff4e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474d0e2da643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542fab6f24924" /><Relationship Type="http://schemas.openxmlformats.org/officeDocument/2006/relationships/theme" Target="/ppt/slideMasters/theme/theme1.xml" Id="R43bf139ea0264c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542fab6f249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9aa620fe141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4b3c68d4946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596bf924d45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e0c5a066741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2615c638443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89fa52c9447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75a96e71e4f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FØRSTEHJELP OG UNDERVISNING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FØRSTEHJELP OG UNDERVISNING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FØRSTEHJELP OG UNDERVISNING AS ble etablert [år] og holder til i Flå.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FØRSTEHJELP OG UNDERVISNING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FØRSTEHJELP OG UNDERVISNING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FØRSTEHJELP OG UNDERVISNING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1 355 998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287 950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657 585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828 269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FØRSTEHJELP OG UNDERVISNING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GANDRUD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FØRSTEHJELP OG UNDERVISNING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3539 Flå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997 944 461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FØRSTEHJELP OG UNDERVISNING AS</a:t>
            </a:r>
          </a:p>
        </p:txBody>
      </p:sp>
    </p:spTree>
  </p:cSld>
  <p:clrMapOvr>
    <a:masterClrMapping xmlns:a="http://schemas.openxmlformats.org/drawingml/2006/main"/>
  </p:clrMapOvr>
</p:sld>
</file>