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52635ba07545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228a5570247a2"/>
  </p:sldMasterIdLst>
  <p:sldIdLst>
    <p:sldId xmlns:r="http://schemas.openxmlformats.org/officeDocument/2006/relationships" id="256" r:id="Rd4facfca19654d38"/>
    <p:sldId xmlns:r="http://schemas.openxmlformats.org/officeDocument/2006/relationships" id="257" r:id="R4ce2b0b7e33e4173"/>
    <p:sldId xmlns:r="http://schemas.openxmlformats.org/officeDocument/2006/relationships" id="258" r:id="R9d714aa1072043ce"/>
    <p:sldId xmlns:r="http://schemas.openxmlformats.org/officeDocument/2006/relationships" id="259" r:id="R6b52621bc2ac49e8"/>
    <p:sldId xmlns:r="http://schemas.openxmlformats.org/officeDocument/2006/relationships" id="260" r:id="R853637132e58494a"/>
    <p:sldId xmlns:r="http://schemas.openxmlformats.org/officeDocument/2006/relationships" id="261" r:id="Ra1102c12ec6f4295"/>
    <p:sldId xmlns:r="http://schemas.openxmlformats.org/officeDocument/2006/relationships" id="262" r:id="Rd93e8b968c5947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228a5570247a2" /><Relationship Type="http://schemas.openxmlformats.org/officeDocument/2006/relationships/slide" Target="/ppt/slides/slide1.xml" Id="Rd4facfca19654d38" /><Relationship Type="http://schemas.openxmlformats.org/officeDocument/2006/relationships/slide" Target="/ppt/slides/slide2.xml" Id="R4ce2b0b7e33e4173" /><Relationship Type="http://schemas.openxmlformats.org/officeDocument/2006/relationships/slide" Target="/ppt/slides/slide3.xml" Id="R9d714aa1072043ce" /><Relationship Type="http://schemas.openxmlformats.org/officeDocument/2006/relationships/slide" Target="/ppt/slides/slide4.xml" Id="R6b52621bc2ac49e8" /><Relationship Type="http://schemas.openxmlformats.org/officeDocument/2006/relationships/slide" Target="/ppt/slides/slide5.xml" Id="R853637132e58494a" /><Relationship Type="http://schemas.openxmlformats.org/officeDocument/2006/relationships/slide" Target="/ppt/slides/slide6.xml" Id="Ra1102c12ec6f4295" /><Relationship Type="http://schemas.openxmlformats.org/officeDocument/2006/relationships/slide" Target="/ppt/slides/slide7.xml" Id="Rd93e8b968c5947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7302b3d2140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1c53eb185496b" /><Relationship Type="http://schemas.openxmlformats.org/officeDocument/2006/relationships/theme" Target="/ppt/slideMasters/theme/theme1.xml" Id="R0778ccf3e04a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1c53eb185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3925dcea8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ed0a8303948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d27eda2ba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1580a8ad949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71a46e44549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e4f32b6449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1e7108e79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IDÈ SALONGEN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IDÈ SALONGEN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5 155 059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138 677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275 153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1 549 074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GRØNÅS CECILIE 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MAY ELISABETH SELE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Gamlebanken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42 05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997 943 392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IDÈ SALONGEN AS</a:t>
            </a:r>
          </a:p>
        </p:txBody>
      </p:sp>
    </p:spTree>
  </p:cSld>
  <p:clrMapOvr>
    <a:masterClrMapping xmlns:a="http://schemas.openxmlformats.org/drawingml/2006/main"/>
  </p:clrMapOvr>
</p:sld>
</file>