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5b8ba254f34c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ad7f0dedab4744"/>
  </p:sldMasterIdLst>
  <p:sldIdLst>
    <p:sldId xmlns:r="http://schemas.openxmlformats.org/officeDocument/2006/relationships" id="256" r:id="Rbb7eb275dee94528"/>
    <p:sldId xmlns:r="http://schemas.openxmlformats.org/officeDocument/2006/relationships" id="257" r:id="R31698735e92447c0"/>
    <p:sldId xmlns:r="http://schemas.openxmlformats.org/officeDocument/2006/relationships" id="258" r:id="R869c84991af74806"/>
    <p:sldId xmlns:r="http://schemas.openxmlformats.org/officeDocument/2006/relationships" id="259" r:id="R8451b337ade64654"/>
    <p:sldId xmlns:r="http://schemas.openxmlformats.org/officeDocument/2006/relationships" id="260" r:id="R0118bde792234bdf"/>
    <p:sldId xmlns:r="http://schemas.openxmlformats.org/officeDocument/2006/relationships" id="261" r:id="Rda8753a8b7fe4e18"/>
    <p:sldId xmlns:r="http://schemas.openxmlformats.org/officeDocument/2006/relationships" id="262" r:id="R44080cd8629244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ad7f0dedab4744" /><Relationship Type="http://schemas.openxmlformats.org/officeDocument/2006/relationships/slide" Target="/ppt/slides/slide1.xml" Id="Rbb7eb275dee94528" /><Relationship Type="http://schemas.openxmlformats.org/officeDocument/2006/relationships/slide" Target="/ppt/slides/slide2.xml" Id="R31698735e92447c0" /><Relationship Type="http://schemas.openxmlformats.org/officeDocument/2006/relationships/slide" Target="/ppt/slides/slide3.xml" Id="R869c84991af74806" /><Relationship Type="http://schemas.openxmlformats.org/officeDocument/2006/relationships/slide" Target="/ppt/slides/slide4.xml" Id="R8451b337ade64654" /><Relationship Type="http://schemas.openxmlformats.org/officeDocument/2006/relationships/slide" Target="/ppt/slides/slide5.xml" Id="R0118bde792234bdf" /><Relationship Type="http://schemas.openxmlformats.org/officeDocument/2006/relationships/slide" Target="/ppt/slides/slide6.xml" Id="Rda8753a8b7fe4e18" /><Relationship Type="http://schemas.openxmlformats.org/officeDocument/2006/relationships/slide" Target="/ppt/slides/slide7.xml" Id="R44080cd8629244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629d567f394b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aa2c369ba4a63" /><Relationship Type="http://schemas.openxmlformats.org/officeDocument/2006/relationships/theme" Target="/ppt/slideMasters/theme/theme1.xml" Id="Re299288b481742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faa2c369ba4a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ffb64897f49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8357da2e343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373d3768d4e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bba17ffe74a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05de6630f42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25a377b3948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7ee0d73094e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TAKSTMANN OG BYGGMESTER THOMAS HJELLE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TAKSTMANN OG BYGGMESTER THOMAS HJELLE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TAKSTMANN OG BYGGMESTER THOMAS HJELLE AS ble etablert [år] og holder til i Loddefjord.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TAKSTMANN OG BYGGMESTER THOMAS HJELLE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TAKSTMANN OG BYGGMESTER THOMAS HJELLE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TAKSTMANN OG BYGGMESTER THOMAS HJELLE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1 395 376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442 006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433 546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301 105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534 056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TAKSTMANN OG BYGGMESTER THOMAS HJELLE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HJELLE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TAKSTMANN OG BYGGMESTER THOMAS HJELLE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Sundby-Hvorups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5178 Loddefjord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997 943 376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TAKSTMANN OG BYGGMESTER THOMAS HJELLE AS</a:t>
            </a:r>
          </a:p>
        </p:txBody>
      </p:sp>
    </p:spTree>
  </p:cSld>
  <p:clrMapOvr>
    <a:masterClrMapping xmlns:a="http://schemas.openxmlformats.org/drawingml/2006/main"/>
  </p:clrMapOvr>
</p:sld>
</file>