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8443fd84de1467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ee3e295794846e8"/>
  </p:sldMasterIdLst>
  <p:sldIdLst>
    <p:sldId xmlns:r="http://schemas.openxmlformats.org/officeDocument/2006/relationships" id="256" r:id="Rb07cbaef32b6414f"/>
    <p:sldId xmlns:r="http://schemas.openxmlformats.org/officeDocument/2006/relationships" id="257" r:id="R47479802b06a4728"/>
    <p:sldId xmlns:r="http://schemas.openxmlformats.org/officeDocument/2006/relationships" id="258" r:id="Ra2da3d7321bc468a"/>
    <p:sldId xmlns:r="http://schemas.openxmlformats.org/officeDocument/2006/relationships" id="259" r:id="Rf6ed4906ea754b7f"/>
    <p:sldId xmlns:r="http://schemas.openxmlformats.org/officeDocument/2006/relationships" id="260" r:id="R0241c15441154244"/>
    <p:sldId xmlns:r="http://schemas.openxmlformats.org/officeDocument/2006/relationships" id="261" r:id="R5e82d9484c624a94"/>
    <p:sldId xmlns:r="http://schemas.openxmlformats.org/officeDocument/2006/relationships" id="262" r:id="Raf53d2ac0105418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ee3e295794846e8" /><Relationship Type="http://schemas.openxmlformats.org/officeDocument/2006/relationships/slide" Target="/ppt/slides/slide1.xml" Id="Rb07cbaef32b6414f" /><Relationship Type="http://schemas.openxmlformats.org/officeDocument/2006/relationships/slide" Target="/ppt/slides/slide2.xml" Id="R47479802b06a4728" /><Relationship Type="http://schemas.openxmlformats.org/officeDocument/2006/relationships/slide" Target="/ppt/slides/slide3.xml" Id="Ra2da3d7321bc468a" /><Relationship Type="http://schemas.openxmlformats.org/officeDocument/2006/relationships/slide" Target="/ppt/slides/slide4.xml" Id="Rf6ed4906ea754b7f" /><Relationship Type="http://schemas.openxmlformats.org/officeDocument/2006/relationships/slide" Target="/ppt/slides/slide5.xml" Id="R0241c15441154244" /><Relationship Type="http://schemas.openxmlformats.org/officeDocument/2006/relationships/slide" Target="/ppt/slides/slide6.xml" Id="R5e82d9484c624a94" /><Relationship Type="http://schemas.openxmlformats.org/officeDocument/2006/relationships/slide" Target="/ppt/slides/slide7.xml" Id="Raf53d2ac0105418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605578879d64f7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68f640bea94939" /><Relationship Type="http://schemas.openxmlformats.org/officeDocument/2006/relationships/theme" Target="/ppt/slideMasters/theme/theme1.xml" Id="R0c2e22235532461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a68f640bea9493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242f4c3c92426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124b18d3694db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905374f39343c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16cdd16a14474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bc28c0f70d440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087c6efe804d3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eef374bd8a4f7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HØNENGT 59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HØNENGT 59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HØNENGT 59 AS ble etablert [år] og holder til i Hokksund.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HØNENGT 59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HØNENGT 59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HØNENGT 59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5 325 000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−2 036 439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−1 859 425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−510 229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1 252 578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HØNENGT 59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BUSKERUD FYR &amp; FLAMME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MORTEN BREKKE HOLDING 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HØNENGT 59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Loe bruk 16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3300 Hokksund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997 940 296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HØNENGT 59 AS</a:t>
            </a:r>
          </a:p>
        </p:txBody>
      </p:sp>
    </p:spTree>
  </p:cSld>
  <p:clrMapOvr>
    <a:masterClrMapping xmlns:a="http://schemas.openxmlformats.org/drawingml/2006/main"/>
  </p:clrMapOvr>
</p:sld>
</file>