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e3c705d844a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c998b067544672"/>
  </p:sldMasterIdLst>
  <p:sldIdLst>
    <p:sldId xmlns:r="http://schemas.openxmlformats.org/officeDocument/2006/relationships" id="256" r:id="R439cec57f4d24cc0"/>
    <p:sldId xmlns:r="http://schemas.openxmlformats.org/officeDocument/2006/relationships" id="257" r:id="Rad3646621e514c35"/>
    <p:sldId xmlns:r="http://schemas.openxmlformats.org/officeDocument/2006/relationships" id="258" r:id="R28182bffe37249dc"/>
    <p:sldId xmlns:r="http://schemas.openxmlformats.org/officeDocument/2006/relationships" id="259" r:id="R2413fc89625542b3"/>
    <p:sldId xmlns:r="http://schemas.openxmlformats.org/officeDocument/2006/relationships" id="260" r:id="R25eb1ad79f2d40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998b067544672" /><Relationship Type="http://schemas.openxmlformats.org/officeDocument/2006/relationships/slide" Target="/ppt/slides/slide1.xml" Id="R439cec57f4d24cc0" /><Relationship Type="http://schemas.openxmlformats.org/officeDocument/2006/relationships/slide" Target="/ppt/slides/slide2.xml" Id="Rad3646621e514c35" /><Relationship Type="http://schemas.openxmlformats.org/officeDocument/2006/relationships/slide" Target="/ppt/slides/slide3.xml" Id="R28182bffe37249dc" /><Relationship Type="http://schemas.openxmlformats.org/officeDocument/2006/relationships/slide" Target="/ppt/slides/slide4.xml" Id="R2413fc89625542b3" /><Relationship Type="http://schemas.openxmlformats.org/officeDocument/2006/relationships/slide" Target="/ppt/slides/slide5.xml" Id="R25eb1ad79f2d40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f0f6c05aaf4d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e0a08e8194389" /><Relationship Type="http://schemas.openxmlformats.org/officeDocument/2006/relationships/theme" Target="/ppt/slideMasters/theme/theme1.xml" Id="R57d33621afc749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4e0a08e819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b697d9b25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ec7989e5049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32484b83a48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c5bdb83f0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c98b51bf44c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JOHANNESSEN MALERFIRMA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JOHANNESSEN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JOHANNESSEN MALERFIRMA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JOHANNESSEN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JOHANNESSEN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JOHANNESSEN MALERFIRMA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997 939 115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JOHANNESSEN MALERFIRMA AS</a:t>
            </a:r>
          </a:p>
        </p:txBody>
      </p:sp>
    </p:spTree>
  </p:cSld>
  <p:clrMapOvr>
    <a:masterClrMapping xmlns:a="http://schemas.openxmlformats.org/drawingml/2006/main"/>
  </p:clrMapOvr>
</p:sld>
</file>