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415fed0bf447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818ebf39db4785"/>
  </p:sldMasterIdLst>
  <p:sldIdLst>
    <p:sldId xmlns:r="http://schemas.openxmlformats.org/officeDocument/2006/relationships" id="256" r:id="Rbd202d1551f94ad1"/>
    <p:sldId xmlns:r="http://schemas.openxmlformats.org/officeDocument/2006/relationships" id="257" r:id="R5694280dd22e48b3"/>
    <p:sldId xmlns:r="http://schemas.openxmlformats.org/officeDocument/2006/relationships" id="258" r:id="Rb13cfa093d8e4337"/>
    <p:sldId xmlns:r="http://schemas.openxmlformats.org/officeDocument/2006/relationships" id="259" r:id="R02cfa7ce2b4b4be1"/>
    <p:sldId xmlns:r="http://schemas.openxmlformats.org/officeDocument/2006/relationships" id="260" r:id="Ra47465ce37234711"/>
    <p:sldId xmlns:r="http://schemas.openxmlformats.org/officeDocument/2006/relationships" id="261" r:id="Rcae2f0029f98453b"/>
    <p:sldId xmlns:r="http://schemas.openxmlformats.org/officeDocument/2006/relationships" id="262" r:id="R87421f3b564f4c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18ebf39db4785" /><Relationship Type="http://schemas.openxmlformats.org/officeDocument/2006/relationships/slide" Target="/ppt/slides/slide1.xml" Id="Rbd202d1551f94ad1" /><Relationship Type="http://schemas.openxmlformats.org/officeDocument/2006/relationships/slide" Target="/ppt/slides/slide2.xml" Id="R5694280dd22e48b3" /><Relationship Type="http://schemas.openxmlformats.org/officeDocument/2006/relationships/slide" Target="/ppt/slides/slide3.xml" Id="Rb13cfa093d8e4337" /><Relationship Type="http://schemas.openxmlformats.org/officeDocument/2006/relationships/slide" Target="/ppt/slides/slide4.xml" Id="R02cfa7ce2b4b4be1" /><Relationship Type="http://schemas.openxmlformats.org/officeDocument/2006/relationships/slide" Target="/ppt/slides/slide5.xml" Id="Ra47465ce37234711" /><Relationship Type="http://schemas.openxmlformats.org/officeDocument/2006/relationships/slide" Target="/ppt/slides/slide6.xml" Id="Rcae2f0029f98453b" /><Relationship Type="http://schemas.openxmlformats.org/officeDocument/2006/relationships/slide" Target="/ppt/slides/slide7.xml" Id="R87421f3b564f4c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e66dadd9d4d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7279b262049e4" /><Relationship Type="http://schemas.openxmlformats.org/officeDocument/2006/relationships/theme" Target="/ppt/slideMasters/theme/theme1.xml" Id="Rfbd49b7cfafc4e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7279b262049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9b9436f6e47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6be4e56f74e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70bed68864e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8cf3c641941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2778523a945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3e0c7c09841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765981518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VERBUM TRANSLATIONS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VERBUM TRANSLATIONS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VERBUM TRANSLATIONS AS ble etablert [år] og holder til i Ridabu.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VERBUM TRANSLATIONS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VERBUM TRANSLATIONS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VERBUM TRANSLATIONS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2 649 506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831 245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2 237 449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VERBUM TRANSLATIONS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 SONJA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VERBUM TRANSLATIONS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den godes veg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2322 Ridabu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997 932 099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VERBUM TRANSLATIONS AS</a:t>
            </a:r>
          </a:p>
        </p:txBody>
      </p:sp>
    </p:spTree>
  </p:cSld>
  <p:clrMapOvr>
    <a:masterClrMapping xmlns:a="http://schemas.openxmlformats.org/drawingml/2006/main"/>
  </p:clrMapOvr>
</p:sld>
</file>