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0bee1a813440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af7759183e4df1"/>
  </p:sldMasterIdLst>
  <p:sldIdLst>
    <p:sldId xmlns:r="http://schemas.openxmlformats.org/officeDocument/2006/relationships" id="256" r:id="Rad0e2f9a01094afe"/>
    <p:sldId xmlns:r="http://schemas.openxmlformats.org/officeDocument/2006/relationships" id="257" r:id="Rd5175b04fb4b439f"/>
    <p:sldId xmlns:r="http://schemas.openxmlformats.org/officeDocument/2006/relationships" id="258" r:id="R666c4ab585184155"/>
    <p:sldId xmlns:r="http://schemas.openxmlformats.org/officeDocument/2006/relationships" id="259" r:id="R99a55d6df8df423c"/>
    <p:sldId xmlns:r="http://schemas.openxmlformats.org/officeDocument/2006/relationships" id="260" r:id="Rc25d1ba0f5264984"/>
    <p:sldId xmlns:r="http://schemas.openxmlformats.org/officeDocument/2006/relationships" id="261" r:id="R74f1fbcc7db54368"/>
    <p:sldId xmlns:r="http://schemas.openxmlformats.org/officeDocument/2006/relationships" id="262" r:id="R60074e43c5a74b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f7759183e4df1" /><Relationship Type="http://schemas.openxmlformats.org/officeDocument/2006/relationships/slide" Target="/ppt/slides/slide1.xml" Id="Rad0e2f9a01094afe" /><Relationship Type="http://schemas.openxmlformats.org/officeDocument/2006/relationships/slide" Target="/ppt/slides/slide2.xml" Id="Rd5175b04fb4b439f" /><Relationship Type="http://schemas.openxmlformats.org/officeDocument/2006/relationships/slide" Target="/ppt/slides/slide3.xml" Id="R666c4ab585184155" /><Relationship Type="http://schemas.openxmlformats.org/officeDocument/2006/relationships/slide" Target="/ppt/slides/slide4.xml" Id="R99a55d6df8df423c" /><Relationship Type="http://schemas.openxmlformats.org/officeDocument/2006/relationships/slide" Target="/ppt/slides/slide5.xml" Id="Rc25d1ba0f5264984" /><Relationship Type="http://schemas.openxmlformats.org/officeDocument/2006/relationships/slide" Target="/ppt/slides/slide6.xml" Id="R74f1fbcc7db54368" /><Relationship Type="http://schemas.openxmlformats.org/officeDocument/2006/relationships/slide" Target="/ppt/slides/slide7.xml" Id="R60074e43c5a74b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ce51661f249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5204c5ca0442b" /><Relationship Type="http://schemas.openxmlformats.org/officeDocument/2006/relationships/theme" Target="/ppt/slideMasters/theme/theme1.xml" Id="Rc5f9f702554e4f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55204c5ca044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1a07ee8f747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06c91a997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4e60e50b84b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4ad45d4c848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1480c9e0b46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a37b0466141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c1932dccb4a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ULFVEN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ULFVEN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7 978 511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1 318 144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2 984 543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SANDERSEN OLE PETTER MORK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SANDERSEN VIBEKE MORK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997 921 089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ULFVEN AS</a:t>
            </a:r>
          </a:p>
        </p:txBody>
      </p:sp>
    </p:spTree>
  </p:cSld>
  <p:clrMapOvr>
    <a:masterClrMapping xmlns:a="http://schemas.openxmlformats.org/drawingml/2006/main"/>
  </p:clrMapOvr>
</p:sld>
</file>