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dbceb91d5046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83d3e15f794217"/>
  </p:sldMasterIdLst>
  <p:sldIdLst>
    <p:sldId xmlns:r="http://schemas.openxmlformats.org/officeDocument/2006/relationships" id="256" r:id="R5c0e795c836445fb"/>
    <p:sldId xmlns:r="http://schemas.openxmlformats.org/officeDocument/2006/relationships" id="257" r:id="R987ceffb53a0442f"/>
    <p:sldId xmlns:r="http://schemas.openxmlformats.org/officeDocument/2006/relationships" id="258" r:id="R1c3d2b705dca4e12"/>
    <p:sldId xmlns:r="http://schemas.openxmlformats.org/officeDocument/2006/relationships" id="259" r:id="Red1f56c5ae9b4140"/>
    <p:sldId xmlns:r="http://schemas.openxmlformats.org/officeDocument/2006/relationships" id="260" r:id="R7ce2f6e4046b4fb6"/>
    <p:sldId xmlns:r="http://schemas.openxmlformats.org/officeDocument/2006/relationships" id="261" r:id="Rb53413865fce454e"/>
    <p:sldId xmlns:r="http://schemas.openxmlformats.org/officeDocument/2006/relationships" id="262" r:id="R7789bdfeb39448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3d3e15f794217" /><Relationship Type="http://schemas.openxmlformats.org/officeDocument/2006/relationships/slide" Target="/ppt/slides/slide1.xml" Id="R5c0e795c836445fb" /><Relationship Type="http://schemas.openxmlformats.org/officeDocument/2006/relationships/slide" Target="/ppt/slides/slide2.xml" Id="R987ceffb53a0442f" /><Relationship Type="http://schemas.openxmlformats.org/officeDocument/2006/relationships/slide" Target="/ppt/slides/slide3.xml" Id="R1c3d2b705dca4e12" /><Relationship Type="http://schemas.openxmlformats.org/officeDocument/2006/relationships/slide" Target="/ppt/slides/slide4.xml" Id="Red1f56c5ae9b4140" /><Relationship Type="http://schemas.openxmlformats.org/officeDocument/2006/relationships/slide" Target="/ppt/slides/slide5.xml" Id="R7ce2f6e4046b4fb6" /><Relationship Type="http://schemas.openxmlformats.org/officeDocument/2006/relationships/slide" Target="/ppt/slides/slide6.xml" Id="Rb53413865fce454e" /><Relationship Type="http://schemas.openxmlformats.org/officeDocument/2006/relationships/slide" Target="/ppt/slides/slide7.xml" Id="R7789bdfeb39448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6be54d66e48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ab9c63db04175" /><Relationship Type="http://schemas.openxmlformats.org/officeDocument/2006/relationships/theme" Target="/ppt/slideMasters/theme/theme1.xml" Id="R8177902cc02340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9ab9c63db041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8f71b70534f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d8e0e734246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5bc7cb31840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30521514b47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abf193ba9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22c5c97074a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66d8bdb2c44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TRP HOLDING AS ble etablert [år] og holder til i Kvelde.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1 275 973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919 661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1 329 419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10 177 263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10 496 028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RICHARD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Mangelrødåsen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3282 Kvelde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trp@tak.as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997 913 965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TRP HOLDING AS</a:t>
            </a:r>
          </a:p>
        </p:txBody>
      </p:sp>
    </p:spTree>
  </p:cSld>
  <p:clrMapOvr>
    <a:masterClrMapping xmlns:a="http://schemas.openxmlformats.org/drawingml/2006/main"/>
  </p:clrMapOvr>
</p:sld>
</file>