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54118b752e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ba6b65f5184277"/>
  </p:sldMasterIdLst>
  <p:sldIdLst>
    <p:sldId xmlns:r="http://schemas.openxmlformats.org/officeDocument/2006/relationships" id="256" r:id="R69e449a87b8442ff"/>
    <p:sldId xmlns:r="http://schemas.openxmlformats.org/officeDocument/2006/relationships" id="257" r:id="R66f4f47cdbe9405d"/>
    <p:sldId xmlns:r="http://schemas.openxmlformats.org/officeDocument/2006/relationships" id="258" r:id="R98ab362180d345a7"/>
    <p:sldId xmlns:r="http://schemas.openxmlformats.org/officeDocument/2006/relationships" id="259" r:id="R42624d9164244017"/>
    <p:sldId xmlns:r="http://schemas.openxmlformats.org/officeDocument/2006/relationships" id="260" r:id="Rc5e9803e21be4754"/>
    <p:sldId xmlns:r="http://schemas.openxmlformats.org/officeDocument/2006/relationships" id="261" r:id="Rb18ef69f199f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a6b65f5184277" /><Relationship Type="http://schemas.openxmlformats.org/officeDocument/2006/relationships/slide" Target="/ppt/slides/slide1.xml" Id="R69e449a87b8442ff" /><Relationship Type="http://schemas.openxmlformats.org/officeDocument/2006/relationships/slide" Target="/ppt/slides/slide2.xml" Id="R66f4f47cdbe9405d" /><Relationship Type="http://schemas.openxmlformats.org/officeDocument/2006/relationships/slide" Target="/ppt/slides/slide3.xml" Id="R98ab362180d345a7" /><Relationship Type="http://schemas.openxmlformats.org/officeDocument/2006/relationships/slide" Target="/ppt/slides/slide4.xml" Id="R42624d9164244017" /><Relationship Type="http://schemas.openxmlformats.org/officeDocument/2006/relationships/slide" Target="/ppt/slides/slide5.xml" Id="Rc5e9803e21be4754" /><Relationship Type="http://schemas.openxmlformats.org/officeDocument/2006/relationships/slide" Target="/ppt/slides/slide6.xml" Id="Rb18ef69f199f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c80389930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244f4a60746a6" /><Relationship Type="http://schemas.openxmlformats.org/officeDocument/2006/relationships/theme" Target="/ppt/slideMasters/theme/theme1.xml" Id="Rc027dfb47119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244f4a60746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544ba96b246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b10726f4c42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a18b88422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d3b76e12846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15b83595a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f24f88188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BRILLEKIOSKEN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BRILLEKIOSKEN KONGSBERG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199 361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