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18110aeab84d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aa1e1246294b84"/>
  </p:sldMasterIdLst>
  <p:sldIdLst>
    <p:sldId xmlns:r="http://schemas.openxmlformats.org/officeDocument/2006/relationships" id="256" r:id="Raa5c2a3fdcd24d6a"/>
    <p:sldId xmlns:r="http://schemas.openxmlformats.org/officeDocument/2006/relationships" id="257" r:id="Ra5fa76a2a90049d9"/>
    <p:sldId xmlns:r="http://schemas.openxmlformats.org/officeDocument/2006/relationships" id="258" r:id="R24c6dfa0fd744bc7"/>
    <p:sldId xmlns:r="http://schemas.openxmlformats.org/officeDocument/2006/relationships" id="259" r:id="Rcc980d8c6d674abe"/>
    <p:sldId xmlns:r="http://schemas.openxmlformats.org/officeDocument/2006/relationships" id="260" r:id="R7a8d85cb938340cd"/>
    <p:sldId xmlns:r="http://schemas.openxmlformats.org/officeDocument/2006/relationships" id="261" r:id="R79cac22774d143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aa1e1246294b84" /><Relationship Type="http://schemas.openxmlformats.org/officeDocument/2006/relationships/slide" Target="/ppt/slides/slide1.xml" Id="Raa5c2a3fdcd24d6a" /><Relationship Type="http://schemas.openxmlformats.org/officeDocument/2006/relationships/slide" Target="/ppt/slides/slide2.xml" Id="Ra5fa76a2a90049d9" /><Relationship Type="http://schemas.openxmlformats.org/officeDocument/2006/relationships/slide" Target="/ppt/slides/slide3.xml" Id="R24c6dfa0fd744bc7" /><Relationship Type="http://schemas.openxmlformats.org/officeDocument/2006/relationships/slide" Target="/ppt/slides/slide4.xml" Id="Rcc980d8c6d674abe" /><Relationship Type="http://schemas.openxmlformats.org/officeDocument/2006/relationships/slide" Target="/ppt/slides/slide5.xml" Id="R7a8d85cb938340cd" /><Relationship Type="http://schemas.openxmlformats.org/officeDocument/2006/relationships/slide" Target="/ppt/slides/slide6.xml" Id="R79cac22774d143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07e73240544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8af7f79824a54" /><Relationship Type="http://schemas.openxmlformats.org/officeDocument/2006/relationships/theme" Target="/ppt/slideMasters/theme/theme1.xml" Id="Rb922d167e53e43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08af7f79824a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8b8f776f74b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62bf5eb754b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70b2f42a642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45aa74b8b4d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4ada0a01743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be8a1c49e4a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BRILLEKIOSKEN KONGSBERG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