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54e6e37787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3f275506f433e"/>
  </p:sldMasterIdLst>
  <p:sldIdLst>
    <p:sldId xmlns:r="http://schemas.openxmlformats.org/officeDocument/2006/relationships" id="256" r:id="R2b12a519baa24775"/>
    <p:sldId xmlns:r="http://schemas.openxmlformats.org/officeDocument/2006/relationships" id="257" r:id="Ra6c4c21e52e84712"/>
    <p:sldId xmlns:r="http://schemas.openxmlformats.org/officeDocument/2006/relationships" id="258" r:id="R6065a59a89b84b1e"/>
    <p:sldId xmlns:r="http://schemas.openxmlformats.org/officeDocument/2006/relationships" id="259" r:id="Rd8d252096a444ece"/>
    <p:sldId xmlns:r="http://schemas.openxmlformats.org/officeDocument/2006/relationships" id="260" r:id="R883fc1d88827423e"/>
    <p:sldId xmlns:r="http://schemas.openxmlformats.org/officeDocument/2006/relationships" id="261" r:id="R300131b7df964b3e"/>
    <p:sldId xmlns:r="http://schemas.openxmlformats.org/officeDocument/2006/relationships" id="262" r:id="R35df1668f8d4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3f275506f433e" /><Relationship Type="http://schemas.openxmlformats.org/officeDocument/2006/relationships/slide" Target="/ppt/slides/slide1.xml" Id="R2b12a519baa24775" /><Relationship Type="http://schemas.openxmlformats.org/officeDocument/2006/relationships/slide" Target="/ppt/slides/slide2.xml" Id="Ra6c4c21e52e84712" /><Relationship Type="http://schemas.openxmlformats.org/officeDocument/2006/relationships/slide" Target="/ppt/slides/slide3.xml" Id="R6065a59a89b84b1e" /><Relationship Type="http://schemas.openxmlformats.org/officeDocument/2006/relationships/slide" Target="/ppt/slides/slide4.xml" Id="Rd8d252096a444ece" /><Relationship Type="http://schemas.openxmlformats.org/officeDocument/2006/relationships/slide" Target="/ppt/slides/slide5.xml" Id="R883fc1d88827423e" /><Relationship Type="http://schemas.openxmlformats.org/officeDocument/2006/relationships/slide" Target="/ppt/slides/slide6.xml" Id="R300131b7df964b3e" /><Relationship Type="http://schemas.openxmlformats.org/officeDocument/2006/relationships/slide" Target="/ppt/slides/slide7.xml" Id="R35df1668f8d4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6762e7fea46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68b826a614df5" /><Relationship Type="http://schemas.openxmlformats.org/officeDocument/2006/relationships/theme" Target="/ppt/slideMasters/theme/theme1.xml" Id="R251675e4585a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b68b826a61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fd2c5dfd1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0f4225897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f44e63b6e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f4d6f4de1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6cc05766c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9783cf7f949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396cb7b8e4b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LANDSKAPSSERVICE AS ble etablert [år] og holder til i Davik.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12 653 519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316 446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6 300 525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HANDLEKRAFT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SCIENTIA CONSULT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Sørsida 1376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6730 Davik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landskapsservice@gmail.com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997 907 191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LANDSKAPSSERVICE AS</a:t>
            </a:r>
          </a:p>
        </p:txBody>
      </p:sp>
    </p:spTree>
  </p:cSld>
  <p:clrMapOvr>
    <a:masterClrMapping xmlns:a="http://schemas.openxmlformats.org/drawingml/2006/main"/>
  </p:clrMapOvr>
</p:sld>
</file>