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96bb073bc44b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dba8cd58be4510"/>
  </p:sldMasterIdLst>
  <p:sldIdLst>
    <p:sldId xmlns:r="http://schemas.openxmlformats.org/officeDocument/2006/relationships" id="256" r:id="Rbd7ceb5f42e54c24"/>
    <p:sldId xmlns:r="http://schemas.openxmlformats.org/officeDocument/2006/relationships" id="257" r:id="R9edda59f5d1e4cc7"/>
    <p:sldId xmlns:r="http://schemas.openxmlformats.org/officeDocument/2006/relationships" id="258" r:id="R87872b9396ae40ef"/>
    <p:sldId xmlns:r="http://schemas.openxmlformats.org/officeDocument/2006/relationships" id="259" r:id="R261f0a82dd0c4edf"/>
    <p:sldId xmlns:r="http://schemas.openxmlformats.org/officeDocument/2006/relationships" id="260" r:id="Rf3706dae141d401b"/>
    <p:sldId xmlns:r="http://schemas.openxmlformats.org/officeDocument/2006/relationships" id="261" r:id="R9ecafe8b3dde4ed3"/>
    <p:sldId xmlns:r="http://schemas.openxmlformats.org/officeDocument/2006/relationships" id="262" r:id="Rb08983e98c3349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dba8cd58be4510" /><Relationship Type="http://schemas.openxmlformats.org/officeDocument/2006/relationships/slide" Target="/ppt/slides/slide1.xml" Id="Rbd7ceb5f42e54c24" /><Relationship Type="http://schemas.openxmlformats.org/officeDocument/2006/relationships/slide" Target="/ppt/slides/slide2.xml" Id="R9edda59f5d1e4cc7" /><Relationship Type="http://schemas.openxmlformats.org/officeDocument/2006/relationships/slide" Target="/ppt/slides/slide3.xml" Id="R87872b9396ae40ef" /><Relationship Type="http://schemas.openxmlformats.org/officeDocument/2006/relationships/slide" Target="/ppt/slides/slide4.xml" Id="R261f0a82dd0c4edf" /><Relationship Type="http://schemas.openxmlformats.org/officeDocument/2006/relationships/slide" Target="/ppt/slides/slide5.xml" Id="Rf3706dae141d401b" /><Relationship Type="http://schemas.openxmlformats.org/officeDocument/2006/relationships/slide" Target="/ppt/slides/slide6.xml" Id="R9ecafe8b3dde4ed3" /><Relationship Type="http://schemas.openxmlformats.org/officeDocument/2006/relationships/slide" Target="/ppt/slides/slide7.xml" Id="Rb08983e98c3349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3ac65f8b6041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b443868344cb8" /><Relationship Type="http://schemas.openxmlformats.org/officeDocument/2006/relationships/theme" Target="/ppt/slideMasters/theme/theme1.xml" Id="R5df26ae5a66a44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5b443868344c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8e63bb99b4c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f1ad232a5f45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504bc2b02445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a62254942c49f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d565ad074945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0fdc1e726849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691e4ed49d461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MAMAROSA MELHUS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MAMAROSA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MAMAROSA MELHUS AS ble etablert [år] og holder til i Melhus.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MAMAROSA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MAMAROSA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MAMAROSA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4 288 434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108 289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299 428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−1 027 913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1 765 611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MAMAROSA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KÜCÜKYAVUZ GÜLAY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MAMAROSA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7224 Melhus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997 904 818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MAMAROSA MELHUS AS</a:t>
            </a:r>
          </a:p>
        </p:txBody>
      </p:sp>
    </p:spTree>
  </p:cSld>
  <p:clrMapOvr>
    <a:masterClrMapping xmlns:a="http://schemas.openxmlformats.org/drawingml/2006/main"/>
  </p:clrMapOvr>
</p:sld>
</file>