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f540fc7d3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67789fa5af4d9c"/>
  </p:sldMasterIdLst>
  <p:sldIdLst>
    <p:sldId xmlns:r="http://schemas.openxmlformats.org/officeDocument/2006/relationships" id="256" r:id="Rfdc1503653df407e"/>
    <p:sldId xmlns:r="http://schemas.openxmlformats.org/officeDocument/2006/relationships" id="257" r:id="R6ef6e2378ad24158"/>
    <p:sldId xmlns:r="http://schemas.openxmlformats.org/officeDocument/2006/relationships" id="258" r:id="R9bc345202c424fcf"/>
    <p:sldId xmlns:r="http://schemas.openxmlformats.org/officeDocument/2006/relationships" id="259" r:id="R409c204d95604cd1"/>
    <p:sldId xmlns:r="http://schemas.openxmlformats.org/officeDocument/2006/relationships" id="260" r:id="Re8bc153d8264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7789fa5af4d9c" /><Relationship Type="http://schemas.openxmlformats.org/officeDocument/2006/relationships/slide" Target="/ppt/slides/slide1.xml" Id="Rfdc1503653df407e" /><Relationship Type="http://schemas.openxmlformats.org/officeDocument/2006/relationships/slide" Target="/ppt/slides/slide2.xml" Id="R6ef6e2378ad24158" /><Relationship Type="http://schemas.openxmlformats.org/officeDocument/2006/relationships/slide" Target="/ppt/slides/slide3.xml" Id="R9bc345202c424fcf" /><Relationship Type="http://schemas.openxmlformats.org/officeDocument/2006/relationships/slide" Target="/ppt/slides/slide4.xml" Id="R409c204d95604cd1" /><Relationship Type="http://schemas.openxmlformats.org/officeDocument/2006/relationships/slide" Target="/ppt/slides/slide5.xml" Id="Re8bc153d8264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3a1872fd9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cbc6fbde241bd" /><Relationship Type="http://schemas.openxmlformats.org/officeDocument/2006/relationships/theme" Target="/ppt/slideMasters/theme/theme1.xml" Id="Rb2bfd3392308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cbc6fbde241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e5e0ce273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d4963ca5d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d17905fd4c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4d1b936c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2103e35cf47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DESIGNMIX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DESIGNMIX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