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2f14c5083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0105dfe8e4557"/>
  </p:sldMasterIdLst>
  <p:sldIdLst>
    <p:sldId xmlns:r="http://schemas.openxmlformats.org/officeDocument/2006/relationships" id="256" r:id="Rf0a29bf70371452c"/>
    <p:sldId xmlns:r="http://schemas.openxmlformats.org/officeDocument/2006/relationships" id="257" r:id="R979dab31bcbf4cc5"/>
    <p:sldId xmlns:r="http://schemas.openxmlformats.org/officeDocument/2006/relationships" id="258" r:id="R720fe09c86714256"/>
    <p:sldId xmlns:r="http://schemas.openxmlformats.org/officeDocument/2006/relationships" id="259" r:id="R80ece05f2e9e4800"/>
    <p:sldId xmlns:r="http://schemas.openxmlformats.org/officeDocument/2006/relationships" id="260" r:id="R4021f44134da4fcc"/>
    <p:sldId xmlns:r="http://schemas.openxmlformats.org/officeDocument/2006/relationships" id="261" r:id="Rde14e04d41d14680"/>
    <p:sldId xmlns:r="http://schemas.openxmlformats.org/officeDocument/2006/relationships" id="262" r:id="Rfa89ba49b19b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0105dfe8e4557" /><Relationship Type="http://schemas.openxmlformats.org/officeDocument/2006/relationships/slide" Target="/ppt/slides/slide1.xml" Id="Rf0a29bf70371452c" /><Relationship Type="http://schemas.openxmlformats.org/officeDocument/2006/relationships/slide" Target="/ppt/slides/slide2.xml" Id="R979dab31bcbf4cc5" /><Relationship Type="http://schemas.openxmlformats.org/officeDocument/2006/relationships/slide" Target="/ppt/slides/slide3.xml" Id="R720fe09c86714256" /><Relationship Type="http://schemas.openxmlformats.org/officeDocument/2006/relationships/slide" Target="/ppt/slides/slide4.xml" Id="R80ece05f2e9e4800" /><Relationship Type="http://schemas.openxmlformats.org/officeDocument/2006/relationships/slide" Target="/ppt/slides/slide5.xml" Id="R4021f44134da4fcc" /><Relationship Type="http://schemas.openxmlformats.org/officeDocument/2006/relationships/slide" Target="/ppt/slides/slide6.xml" Id="Rde14e04d41d14680" /><Relationship Type="http://schemas.openxmlformats.org/officeDocument/2006/relationships/slide" Target="/ppt/slides/slide7.xml" Id="Rfa89ba49b19b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ea5bdfcf344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64b13d5fc4fc5" /><Relationship Type="http://schemas.openxmlformats.org/officeDocument/2006/relationships/theme" Target="/ppt/slideMasters/theme/theme1.xml" Id="R508a544b2860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64b13d5fc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156f8cb1c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49707d7e1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ff1daabf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d1450f1cc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21eb2360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2357b0fb42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8557e285d45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VENTILASJON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24 113 140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7 062 474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HARBAS ALMIR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POREBA LUKASZ ROBERT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Hedrum Ravei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VENTILASJON AS</a:t>
            </a:r>
          </a:p>
        </p:txBody>
      </p:sp>
    </p:spTree>
  </p:cSld>
  <p:clrMapOvr>
    <a:masterClrMapping xmlns:a="http://schemas.openxmlformats.org/drawingml/2006/main"/>
  </p:clrMapOvr>
</p:sld>
</file>