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1c48a423014e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94c638e1b544c5"/>
  </p:sldMasterIdLst>
  <p:sldIdLst>
    <p:sldId xmlns:r="http://schemas.openxmlformats.org/officeDocument/2006/relationships" id="256" r:id="R1487ed9622854b67"/>
    <p:sldId xmlns:r="http://schemas.openxmlformats.org/officeDocument/2006/relationships" id="257" r:id="R2c5a23ba05924999"/>
    <p:sldId xmlns:r="http://schemas.openxmlformats.org/officeDocument/2006/relationships" id="258" r:id="R0fbf1f88395a460b"/>
    <p:sldId xmlns:r="http://schemas.openxmlformats.org/officeDocument/2006/relationships" id="259" r:id="R8d9b6ffe47c24453"/>
    <p:sldId xmlns:r="http://schemas.openxmlformats.org/officeDocument/2006/relationships" id="260" r:id="Red241da1831b460c"/>
    <p:sldId xmlns:r="http://schemas.openxmlformats.org/officeDocument/2006/relationships" id="261" r:id="R20f37e39ed3f4b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4c638e1b544c5" /><Relationship Type="http://schemas.openxmlformats.org/officeDocument/2006/relationships/slide" Target="/ppt/slides/slide1.xml" Id="R1487ed9622854b67" /><Relationship Type="http://schemas.openxmlformats.org/officeDocument/2006/relationships/slide" Target="/ppt/slides/slide2.xml" Id="R2c5a23ba05924999" /><Relationship Type="http://schemas.openxmlformats.org/officeDocument/2006/relationships/slide" Target="/ppt/slides/slide3.xml" Id="R0fbf1f88395a460b" /><Relationship Type="http://schemas.openxmlformats.org/officeDocument/2006/relationships/slide" Target="/ppt/slides/slide4.xml" Id="R8d9b6ffe47c24453" /><Relationship Type="http://schemas.openxmlformats.org/officeDocument/2006/relationships/slide" Target="/ppt/slides/slide5.xml" Id="Red241da1831b460c" /><Relationship Type="http://schemas.openxmlformats.org/officeDocument/2006/relationships/slide" Target="/ppt/slides/slide6.xml" Id="R20f37e39ed3f4b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7e754d4644f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d4ff7b87542db" /><Relationship Type="http://schemas.openxmlformats.org/officeDocument/2006/relationships/theme" Target="/ppt/slideMasters/theme/theme1.xml" Id="R54d77bd83df241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2d4ff7b875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595df32b74c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d7fbe78724d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0221a7b0446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3f319580f47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ac42fa0c04e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4d025850e4b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HOLØS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HOLØS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HOLØS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HOLØS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HOLØS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HOLØS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HOLØS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997 888 308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HOLØS BYGG AS</a:t>
            </a:r>
          </a:p>
        </p:txBody>
      </p:sp>
    </p:spTree>
  </p:cSld>
  <p:clrMapOvr>
    <a:masterClrMapping xmlns:a="http://schemas.openxmlformats.org/drawingml/2006/main"/>
  </p:clrMapOvr>
</p:sld>
</file>